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 id="2147483669" r:id="rId5"/>
  </p:sldMasterIdLst>
  <p:notesMasterIdLst>
    <p:notesMasterId r:id="rId36"/>
  </p:notesMasterIdLst>
  <p:handoutMasterIdLst>
    <p:handoutMasterId r:id="rId37"/>
  </p:handoutMasterIdLst>
  <p:sldIdLst>
    <p:sldId id="261" r:id="rId6"/>
    <p:sldId id="263" r:id="rId7"/>
    <p:sldId id="304" r:id="rId8"/>
    <p:sldId id="305" r:id="rId9"/>
    <p:sldId id="306" r:id="rId10"/>
    <p:sldId id="278" r:id="rId11"/>
    <p:sldId id="302" r:id="rId12"/>
    <p:sldId id="284" r:id="rId13"/>
    <p:sldId id="279" r:id="rId14"/>
    <p:sldId id="280" r:id="rId15"/>
    <p:sldId id="281" r:id="rId16"/>
    <p:sldId id="282" r:id="rId17"/>
    <p:sldId id="285" r:id="rId18"/>
    <p:sldId id="286" r:id="rId19"/>
    <p:sldId id="287" r:id="rId20"/>
    <p:sldId id="289" r:id="rId21"/>
    <p:sldId id="291" r:id="rId22"/>
    <p:sldId id="292" r:id="rId23"/>
    <p:sldId id="288" r:id="rId24"/>
    <p:sldId id="293" r:id="rId25"/>
    <p:sldId id="296" r:id="rId26"/>
    <p:sldId id="297" r:id="rId27"/>
    <p:sldId id="298" r:id="rId28"/>
    <p:sldId id="299" r:id="rId29"/>
    <p:sldId id="294" r:id="rId30"/>
    <p:sldId id="295" r:id="rId31"/>
    <p:sldId id="300" r:id="rId32"/>
    <p:sldId id="301" r:id="rId33"/>
    <p:sldId id="290" r:id="rId34"/>
    <p:sldId id="303" r:id="rId35"/>
  </p:sldIdLst>
  <p:sldSz cx="12192000" cy="6858000"/>
  <p:notesSz cx="6858000" cy="9144000"/>
  <p:defaultTextStyle>
    <a:defPPr rtl="0">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ción predeterminada" id="{F16E4DAF-8C2B-49F9-A774-A57E495CE2F6}">
          <p14:sldIdLst>
            <p14:sldId id="261"/>
            <p14:sldId id="263"/>
            <p14:sldId id="304"/>
            <p14:sldId id="305"/>
            <p14:sldId id="306"/>
            <p14:sldId id="278"/>
            <p14:sldId id="302"/>
            <p14:sldId id="284"/>
            <p14:sldId id="279"/>
            <p14:sldId id="280"/>
            <p14:sldId id="281"/>
            <p14:sldId id="282"/>
            <p14:sldId id="285"/>
            <p14:sldId id="286"/>
            <p14:sldId id="287"/>
            <p14:sldId id="289"/>
            <p14:sldId id="291"/>
            <p14:sldId id="292"/>
            <p14:sldId id="288"/>
            <p14:sldId id="293"/>
            <p14:sldId id="296"/>
            <p14:sldId id="297"/>
            <p14:sldId id="298"/>
            <p14:sldId id="299"/>
            <p14:sldId id="294"/>
            <p14:sldId id="295"/>
            <p14:sldId id="300"/>
            <p14:sldId id="301"/>
            <p14:sldId id="290"/>
            <p14:sldId id="303"/>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D7B26C5-4107-4FEC-AEDC-1716B250A1EF}" styleName="Estilo claro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22838BEF-8BB2-4498-84A7-C5851F593DF1}" styleName="Estilo medio 4 - Énfasis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78" d="100"/>
          <a:sy n="78" d="100"/>
        </p:scale>
        <p:origin x="878" y="62"/>
      </p:cViewPr>
      <p:guideLst/>
    </p:cSldViewPr>
  </p:slideViewPr>
  <p:notesTextViewPr>
    <p:cViewPr>
      <p:scale>
        <a:sx n="1" d="1"/>
        <a:sy n="1" d="1"/>
      </p:scale>
      <p:origin x="0" y="0"/>
    </p:cViewPr>
  </p:notesTextViewPr>
  <p:notesViewPr>
    <p:cSldViewPr snapToGrid="0">
      <p:cViewPr varScale="1">
        <p:scale>
          <a:sx n="89" d="100"/>
          <a:sy n="89" d="100"/>
        </p:scale>
        <p:origin x="3054"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viewProps" Target="viewProps.xml"/><Relationship Id="rId21" Type="http://schemas.openxmlformats.org/officeDocument/2006/relationships/slide" Target="slides/slide16.xml"/><Relationship Id="rId34" Type="http://schemas.openxmlformats.org/officeDocument/2006/relationships/slide" Target="slides/slide29.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66C64CEC-EAFC-4F3E-9D33-CF71373FFFC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
          </a:p>
        </p:txBody>
      </p:sp>
      <p:sp>
        <p:nvSpPr>
          <p:cNvPr id="3" name="Marcador de fecha 2">
            <a:extLst>
              <a:ext uri="{FF2B5EF4-FFF2-40B4-BE49-F238E27FC236}">
                <a16:creationId xmlns:a16="http://schemas.microsoft.com/office/drawing/2014/main" id="{0047B464-9F12-4132-AB18-EF6949F7F47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F49A0C4-19E3-4CB7-A0CE-A591ABBE3C4D}" type="datetime1">
              <a:rPr lang="es-ES" smtClean="0"/>
              <a:t>26/11/2025</a:t>
            </a:fld>
            <a:endParaRPr lang="es-ES"/>
          </a:p>
        </p:txBody>
      </p:sp>
      <p:sp>
        <p:nvSpPr>
          <p:cNvPr id="4" name="Marcador de pie de página 3">
            <a:extLst>
              <a:ext uri="{FF2B5EF4-FFF2-40B4-BE49-F238E27FC236}">
                <a16:creationId xmlns:a16="http://schemas.microsoft.com/office/drawing/2014/main" id="{1BA083B1-3BC2-484E-AFAD-070AE8A317D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s-ES"/>
          </a:p>
        </p:txBody>
      </p:sp>
      <p:sp>
        <p:nvSpPr>
          <p:cNvPr id="5" name="Marcador de número de diapositiva 4">
            <a:extLst>
              <a:ext uri="{FF2B5EF4-FFF2-40B4-BE49-F238E27FC236}">
                <a16:creationId xmlns:a16="http://schemas.microsoft.com/office/drawing/2014/main" id="{826AA960-F8D2-4942-80CF-768EF78ED994}"/>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52BC2BC-E3B0-4EB8-B491-5C1109F9CB2E}" type="slidenum">
              <a:rPr lang="es-ES" smtClean="0"/>
              <a:t>‹Nº›</a:t>
            </a:fld>
            <a:endParaRPr lang="es-ES"/>
          </a:p>
        </p:txBody>
      </p:sp>
    </p:spTree>
    <p:extLst>
      <p:ext uri="{BB962C8B-B14F-4D97-AF65-F5344CB8AC3E}">
        <p14:creationId xmlns:p14="http://schemas.microsoft.com/office/powerpoint/2010/main" val="172374206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ción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s-ES" noProof="0"/>
          </a:p>
        </p:txBody>
      </p:sp>
      <p:sp>
        <p:nvSpPr>
          <p:cNvPr id="3" name="Marcador de posición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E803FFA6-7A9A-4C4D-A8DB-853C2EEDFE96}" type="datetime1">
              <a:rPr lang="es-ES" noProof="0" smtClean="0"/>
              <a:t>26/11/2025</a:t>
            </a:fld>
            <a:endParaRPr lang="es-ES" noProof="0"/>
          </a:p>
        </p:txBody>
      </p:sp>
      <p:sp>
        <p:nvSpPr>
          <p:cNvPr id="4" name="Marcador de posición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s-ES" noProof="0"/>
          </a:p>
        </p:txBody>
      </p:sp>
      <p:sp>
        <p:nvSpPr>
          <p:cNvPr id="5" name="Marcador de posición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6" name="Marcador de posición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s-ES" noProof="0"/>
          </a:p>
        </p:txBody>
      </p:sp>
      <p:sp>
        <p:nvSpPr>
          <p:cNvPr id="7" name="Marcador de posición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C275CD8D-B1D9-4658-A4F0-38CA8D83ED5D}" type="slidenum">
              <a:rPr lang="es-ES" noProof="0" smtClean="0"/>
              <a:t>‹Nº›</a:t>
            </a:fld>
            <a:endParaRPr lang="es-ES" noProof="0"/>
          </a:p>
        </p:txBody>
      </p:sp>
    </p:spTree>
    <p:extLst>
      <p:ext uri="{BB962C8B-B14F-4D97-AF65-F5344CB8AC3E}">
        <p14:creationId xmlns:p14="http://schemas.microsoft.com/office/powerpoint/2010/main" val="3830980291"/>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5"/>
          </p:nvPr>
        </p:nvSpPr>
        <p:spPr/>
        <p:txBody>
          <a:bodyPr/>
          <a:lstStyle/>
          <a:p>
            <a:pPr rtl="0"/>
            <a:fld id="{C275CD8D-B1D9-4658-A4F0-38CA8D83ED5D}" type="slidenum">
              <a:rPr lang="es-ES" smtClean="0"/>
              <a:t>1</a:t>
            </a:fld>
            <a:endParaRPr lang="es-ES"/>
          </a:p>
        </p:txBody>
      </p:sp>
    </p:spTree>
    <p:extLst>
      <p:ext uri="{BB962C8B-B14F-4D97-AF65-F5344CB8AC3E}">
        <p14:creationId xmlns:p14="http://schemas.microsoft.com/office/powerpoint/2010/main" val="311073062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pic>
        <p:nvPicPr>
          <p:cNvPr id="66" name="Imagen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11" name="Grupo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ángulo 5"/>
            <p:cNvSpPr>
              <a:spLocks noChangeArrowheads="1"/>
            </p:cNvSpPr>
            <p:nvPr/>
          </p:nvSpPr>
          <p:spPr bwMode="auto">
            <a:xfrm>
              <a:off x="1209675"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a:lstStyle/>
            <a:p>
              <a:endParaRPr lang="es-ES"/>
            </a:p>
          </p:txBody>
        </p:sp>
        <p:sp>
          <p:nvSpPr>
            <p:cNvPr id="13" name="Forma libre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14" name="Forma libre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15" name="Rectángulo 8"/>
            <p:cNvSpPr>
              <a:spLocks noChangeArrowheads="1"/>
            </p:cNvSpPr>
            <p:nvPr/>
          </p:nvSpPr>
          <p:spPr bwMode="auto">
            <a:xfrm>
              <a:off x="414338" y="9525"/>
              <a:ext cx="28575" cy="44815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a:lstStyle/>
            <a:p>
              <a:endParaRPr lang="es-ES"/>
            </a:p>
          </p:txBody>
        </p:sp>
        <p:sp>
          <p:nvSpPr>
            <p:cNvPr id="16" name="Forma libre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17" name="Forma libre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18" name="Forma libre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19" name="Forma libre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20" name="Forma libre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21" name="Forma libre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22" name="Forma libre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23" name="Forma libre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24" name="Forma libre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25" name="Forma libre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26" name="Forma libre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27" name="Forma libre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28" name="Forma libre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29" name="Forma libre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30" name="Forma libre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31" name="Forma libre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32" name="Forma libre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33" name="Forma libre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34" name="Forma libre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35" name="Forma libre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36" name="Forma libre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37" name="Forma libre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38" name="Forma libre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39" name="Forma libre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40" name="Rectángulo 33"/>
            <p:cNvSpPr>
              <a:spLocks noChangeArrowheads="1"/>
            </p:cNvSpPr>
            <p:nvPr/>
          </p:nvSpPr>
          <p:spPr bwMode="auto">
            <a:xfrm>
              <a:off x="642938" y="6610350"/>
              <a:ext cx="23813" cy="24288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a:lstStyle/>
            <a:p>
              <a:endParaRPr lang="es-ES"/>
            </a:p>
          </p:txBody>
        </p:sp>
        <p:sp>
          <p:nvSpPr>
            <p:cNvPr id="41" name="Forma libre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42" name="Forma libre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43" name="Forma libre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44" name="Forma libre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45" name="Forma libre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46" name="Forma libre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47" name="Forma libre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48" name="Forma libre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49" name="Forma libre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50" name="Forma libre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51" name="Forma libre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52" name="Rectángulo 45"/>
            <p:cNvSpPr>
              <a:spLocks noChangeArrowheads="1"/>
            </p:cNvSpPr>
            <p:nvPr/>
          </p:nvSpPr>
          <p:spPr bwMode="auto">
            <a:xfrm>
              <a:off x="1228725"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a:lstStyle/>
            <a:p>
              <a:endParaRPr lang="es-ES"/>
            </a:p>
          </p:txBody>
        </p:sp>
        <p:sp>
          <p:nvSpPr>
            <p:cNvPr id="53" name="Forma libre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54" name="Forma libre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55" name="Forma libre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56" name="Forma libre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57" name="Forma libre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58" name="Forma libre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59" name="Forma libre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60" name="Forma libre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61" name="Forma libre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62" name="Forma libre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63" name="Forma libre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64" name="Forma libre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65" name="Forma libre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grpSp>
      <p:sp>
        <p:nvSpPr>
          <p:cNvPr id="2" name="Título 1"/>
          <p:cNvSpPr>
            <a:spLocks noGrp="1"/>
          </p:cNvSpPr>
          <p:nvPr>
            <p:ph type="ctrTitle"/>
          </p:nvPr>
        </p:nvSpPr>
        <p:spPr>
          <a:xfrm>
            <a:off x="1876424" y="1122363"/>
            <a:ext cx="8791575" cy="2387600"/>
          </a:xfrm>
        </p:spPr>
        <p:txBody>
          <a:bodyPr rtlCol="0" anchor="b">
            <a:normAutofit/>
          </a:bodyPr>
          <a:lstStyle>
            <a:lvl1pPr algn="l">
              <a:defRPr sz="4800"/>
            </a:lvl1pPr>
          </a:lstStyle>
          <a:p>
            <a:pPr rtl="0"/>
            <a:r>
              <a:rPr lang="es-ES" noProof="0"/>
              <a:t>Haga clic para modificar el estilo de título del patrón</a:t>
            </a:r>
          </a:p>
        </p:txBody>
      </p:sp>
      <p:sp>
        <p:nvSpPr>
          <p:cNvPr id="3" name="Subtítulo 2"/>
          <p:cNvSpPr>
            <a:spLocks noGrp="1"/>
          </p:cNvSpPr>
          <p:nvPr>
            <p:ph type="subTitle" idx="1" hasCustomPrompt="1"/>
          </p:nvPr>
        </p:nvSpPr>
        <p:spPr>
          <a:xfrm>
            <a:off x="1876424" y="3602038"/>
            <a:ext cx="8791575" cy="1655762"/>
          </a:xfrm>
        </p:spPr>
        <p:txBody>
          <a:bodyPr rtlCol="0">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s-ES" noProof="0"/>
              <a:t>Haga clic para editar el estilo de subtítulo del patrón</a:t>
            </a:r>
          </a:p>
        </p:txBody>
      </p:sp>
      <p:sp>
        <p:nvSpPr>
          <p:cNvPr id="4" name="Marcador de fecha 3"/>
          <p:cNvSpPr>
            <a:spLocks noGrp="1"/>
          </p:cNvSpPr>
          <p:nvPr>
            <p:ph type="dt" sz="half" idx="10"/>
          </p:nvPr>
        </p:nvSpPr>
        <p:spPr>
          <a:xfrm>
            <a:off x="7077511" y="5410201"/>
            <a:ext cx="2743200" cy="365125"/>
          </a:xfrm>
        </p:spPr>
        <p:txBody>
          <a:bodyPr rtlCol="0"/>
          <a:lstStyle/>
          <a:p>
            <a:pPr rtl="0"/>
            <a:fld id="{A0CA0AF3-38EB-4C63-8219-1BB50E1DE642}" type="datetime1">
              <a:rPr lang="es-ES" noProof="0" smtClean="0"/>
              <a:t>26/11/2025</a:t>
            </a:fld>
            <a:endParaRPr lang="es-ES" noProof="0"/>
          </a:p>
        </p:txBody>
      </p:sp>
      <p:sp>
        <p:nvSpPr>
          <p:cNvPr id="5" name="Marcador de posición de pie de página 4"/>
          <p:cNvSpPr>
            <a:spLocks noGrp="1"/>
          </p:cNvSpPr>
          <p:nvPr>
            <p:ph type="ftr" sz="quarter" idx="11"/>
          </p:nvPr>
        </p:nvSpPr>
        <p:spPr>
          <a:xfrm>
            <a:off x="1876424" y="5410201"/>
            <a:ext cx="5124886" cy="365125"/>
          </a:xfrm>
        </p:spPr>
        <p:txBody>
          <a:bodyPr rtlCol="0"/>
          <a:lstStyle/>
          <a:p>
            <a:pPr rtl="0"/>
            <a:endParaRPr lang="es-ES" noProof="0"/>
          </a:p>
        </p:txBody>
      </p:sp>
      <p:sp>
        <p:nvSpPr>
          <p:cNvPr id="6" name="Marcador de posición de número de diapositiva 5"/>
          <p:cNvSpPr>
            <a:spLocks noGrp="1"/>
          </p:cNvSpPr>
          <p:nvPr>
            <p:ph type="sldNum" sz="quarter" idx="12"/>
          </p:nvPr>
        </p:nvSpPr>
        <p:spPr>
          <a:xfrm>
            <a:off x="9896911" y="5410199"/>
            <a:ext cx="771089" cy="365125"/>
          </a:xfrm>
        </p:spPr>
        <p:txBody>
          <a:bodyPr rtlCol="0"/>
          <a:lstStyle/>
          <a:p>
            <a:pPr rtl="0"/>
            <a:fld id="{6D22F896-40B5-4ADD-8801-0D06FADFA095}" type="slidenum">
              <a:rPr lang="es-ES" noProof="0" smtClean="0"/>
              <a:t>‹Nº›</a:t>
            </a:fld>
            <a:endParaRPr lang="es-ES" noProof="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contenido">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lstStyle/>
          <a:p>
            <a:pPr rtl="0"/>
            <a:r>
              <a:rPr lang="es-ES" noProof="0"/>
              <a:t>Haga clic para modificar el estilo de título del patrón</a:t>
            </a:r>
          </a:p>
        </p:txBody>
      </p:sp>
      <p:sp>
        <p:nvSpPr>
          <p:cNvPr id="3" name="Marcador de posición de contenido 2"/>
          <p:cNvSpPr>
            <a:spLocks noGrp="1"/>
          </p:cNvSpPr>
          <p:nvPr>
            <p:ph idx="1"/>
          </p:nvPr>
        </p:nvSpPr>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4" name="Marcador de posición de fecha 3"/>
          <p:cNvSpPr>
            <a:spLocks noGrp="1"/>
          </p:cNvSpPr>
          <p:nvPr>
            <p:ph type="dt" sz="half" idx="10"/>
          </p:nvPr>
        </p:nvSpPr>
        <p:spPr/>
        <p:txBody>
          <a:bodyPr rtlCol="0"/>
          <a:lstStyle/>
          <a:p>
            <a:pPr rtl="0"/>
            <a:fld id="{BEB6E4BD-E62C-4E2F-937A-C3A4DB855F30}" type="datetime1">
              <a:rPr lang="es-ES" noProof="0" smtClean="0"/>
              <a:t>26/11/2025</a:t>
            </a:fld>
            <a:endParaRPr lang="es-ES" noProof="0"/>
          </a:p>
        </p:txBody>
      </p:sp>
      <p:sp>
        <p:nvSpPr>
          <p:cNvPr id="5" name="Marcador de posición de pie de página 4"/>
          <p:cNvSpPr>
            <a:spLocks noGrp="1"/>
          </p:cNvSpPr>
          <p:nvPr>
            <p:ph type="ftr" sz="quarter" idx="11"/>
          </p:nvPr>
        </p:nvSpPr>
        <p:spPr/>
        <p:txBody>
          <a:bodyPr rtlCol="0"/>
          <a:lstStyle/>
          <a:p>
            <a:pPr rtl="0"/>
            <a:endParaRPr lang="es-ES" noProof="0"/>
          </a:p>
        </p:txBody>
      </p:sp>
      <p:sp>
        <p:nvSpPr>
          <p:cNvPr id="6" name="Marcador de posición de número de diapositiva 5"/>
          <p:cNvSpPr>
            <a:spLocks noGrp="1"/>
          </p:cNvSpPr>
          <p:nvPr>
            <p:ph type="sldNum" sz="quarter" idx="12"/>
          </p:nvPr>
        </p:nvSpPr>
        <p:spPr/>
        <p:txBody>
          <a:bodyPr rtlCol="0"/>
          <a:lstStyle/>
          <a:p>
            <a:pPr rtl="0"/>
            <a:fld id="{6D22F896-40B5-4ADD-8801-0D06FADFA095}" type="slidenum">
              <a:rPr lang="es-ES" noProof="0" smtClean="0"/>
              <a:t>‹Nº›</a:t>
            </a:fld>
            <a:endParaRPr lang="es-ES" noProof="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1141411" y="1419226"/>
            <a:ext cx="9906000" cy="2852737"/>
          </a:xfrm>
        </p:spPr>
        <p:txBody>
          <a:bodyPr rtlCol="0" anchor="b">
            <a:normAutofit/>
          </a:bodyPr>
          <a:lstStyle>
            <a:lvl1pPr>
              <a:defRPr sz="3600"/>
            </a:lvl1pPr>
          </a:lstStyle>
          <a:p>
            <a:pPr rtl="0"/>
            <a:r>
              <a:rPr lang="es-ES" noProof="0"/>
              <a:t>Haga clic para modificar el estilo de título del patrón</a:t>
            </a:r>
          </a:p>
        </p:txBody>
      </p:sp>
      <p:sp>
        <p:nvSpPr>
          <p:cNvPr id="3" name="Marcador de texto 2"/>
          <p:cNvSpPr>
            <a:spLocks noGrp="1"/>
          </p:cNvSpPr>
          <p:nvPr>
            <p:ph type="body" idx="1"/>
          </p:nvPr>
        </p:nvSpPr>
        <p:spPr>
          <a:xfrm>
            <a:off x="1141411" y="4424362"/>
            <a:ext cx="9906000" cy="1374776"/>
          </a:xfrm>
        </p:spPr>
        <p:txBody>
          <a:bodyPr rtlCol="0">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s-ES" noProof="0"/>
              <a:t>Haga clic para modificar los estilos de texto del patrón</a:t>
            </a:r>
          </a:p>
        </p:txBody>
      </p:sp>
      <p:sp>
        <p:nvSpPr>
          <p:cNvPr id="4" name="Marcador de posición de fecha 3"/>
          <p:cNvSpPr>
            <a:spLocks noGrp="1"/>
          </p:cNvSpPr>
          <p:nvPr>
            <p:ph type="dt" sz="half" idx="10"/>
          </p:nvPr>
        </p:nvSpPr>
        <p:spPr/>
        <p:txBody>
          <a:bodyPr rtlCol="0"/>
          <a:lstStyle/>
          <a:p>
            <a:pPr rtl="0"/>
            <a:fld id="{BB54C683-0777-4D8C-AF75-A78D3205BAC8}" type="datetime1">
              <a:rPr lang="es-ES" noProof="0" smtClean="0"/>
              <a:t>26/11/2025</a:t>
            </a:fld>
            <a:endParaRPr lang="es-ES" noProof="0"/>
          </a:p>
        </p:txBody>
      </p:sp>
      <p:sp>
        <p:nvSpPr>
          <p:cNvPr id="5" name="Marcador de posición de pie de página 4"/>
          <p:cNvSpPr>
            <a:spLocks noGrp="1"/>
          </p:cNvSpPr>
          <p:nvPr>
            <p:ph type="ftr" sz="quarter" idx="11"/>
          </p:nvPr>
        </p:nvSpPr>
        <p:spPr/>
        <p:txBody>
          <a:bodyPr rtlCol="0"/>
          <a:lstStyle/>
          <a:p>
            <a:pPr rtl="0"/>
            <a:endParaRPr lang="es-ES" noProof="0"/>
          </a:p>
        </p:txBody>
      </p:sp>
      <p:sp>
        <p:nvSpPr>
          <p:cNvPr id="6" name="Marcador de posición de número de diapositiva 5"/>
          <p:cNvSpPr>
            <a:spLocks noGrp="1"/>
          </p:cNvSpPr>
          <p:nvPr>
            <p:ph type="sldNum" sz="quarter" idx="12"/>
          </p:nvPr>
        </p:nvSpPr>
        <p:spPr/>
        <p:txBody>
          <a:bodyPr rtlCol="0"/>
          <a:lstStyle/>
          <a:p>
            <a:pPr rtl="0"/>
            <a:fld id="{6D22F896-40B5-4ADD-8801-0D06FADFA095}" type="slidenum">
              <a:rPr lang="es-ES" noProof="0" smtClean="0"/>
              <a:t>‹Nº›</a:t>
            </a:fld>
            <a:endParaRPr lang="es-ES" noProof="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lstStyle/>
          <a:p>
            <a:pPr rtl="0"/>
            <a:r>
              <a:rPr lang="es-ES" noProof="0"/>
              <a:t>Haga clic para modificar el estilo de título del patrón</a:t>
            </a:r>
          </a:p>
        </p:txBody>
      </p:sp>
      <p:sp>
        <p:nvSpPr>
          <p:cNvPr id="3" name="Marcador de posición de contenido 2"/>
          <p:cNvSpPr>
            <a:spLocks noGrp="1"/>
          </p:cNvSpPr>
          <p:nvPr>
            <p:ph sz="half" idx="1"/>
          </p:nvPr>
        </p:nvSpPr>
        <p:spPr>
          <a:xfrm>
            <a:off x="1141410" y="2249486"/>
            <a:ext cx="4878389" cy="3541714"/>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4" name="Marcador de posición de contenido 3"/>
          <p:cNvSpPr>
            <a:spLocks noGrp="1"/>
          </p:cNvSpPr>
          <p:nvPr>
            <p:ph sz="half" idx="2"/>
          </p:nvPr>
        </p:nvSpPr>
        <p:spPr>
          <a:xfrm>
            <a:off x="6172200" y="2249486"/>
            <a:ext cx="4875211" cy="3541714"/>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5" name="Marcador de posición de fecha 4"/>
          <p:cNvSpPr>
            <a:spLocks noGrp="1"/>
          </p:cNvSpPr>
          <p:nvPr>
            <p:ph type="dt" sz="half" idx="10"/>
          </p:nvPr>
        </p:nvSpPr>
        <p:spPr/>
        <p:txBody>
          <a:bodyPr rtlCol="0"/>
          <a:lstStyle/>
          <a:p>
            <a:pPr rtl="0"/>
            <a:fld id="{62BBE8E3-4A21-45D7-A860-DFDA026419EC}" type="datetime1">
              <a:rPr lang="es-ES" noProof="0" smtClean="0"/>
              <a:t>26/11/2025</a:t>
            </a:fld>
            <a:endParaRPr lang="es-ES" noProof="0"/>
          </a:p>
        </p:txBody>
      </p:sp>
      <p:sp>
        <p:nvSpPr>
          <p:cNvPr id="6" name="Marcador de posición de pie de página 5"/>
          <p:cNvSpPr>
            <a:spLocks noGrp="1"/>
          </p:cNvSpPr>
          <p:nvPr>
            <p:ph type="ftr" sz="quarter" idx="11"/>
          </p:nvPr>
        </p:nvSpPr>
        <p:spPr/>
        <p:txBody>
          <a:bodyPr rtlCol="0"/>
          <a:lstStyle/>
          <a:p>
            <a:pPr rtl="0"/>
            <a:endParaRPr lang="es-ES" noProof="0"/>
          </a:p>
        </p:txBody>
      </p:sp>
      <p:sp>
        <p:nvSpPr>
          <p:cNvPr id="7" name="Marcador de posición de número de diapositiva 6"/>
          <p:cNvSpPr>
            <a:spLocks noGrp="1"/>
          </p:cNvSpPr>
          <p:nvPr>
            <p:ph type="sldNum" sz="quarter" idx="12"/>
          </p:nvPr>
        </p:nvSpPr>
        <p:spPr/>
        <p:txBody>
          <a:bodyPr rtlCol="0"/>
          <a:lstStyle/>
          <a:p>
            <a:pPr rtl="0"/>
            <a:fld id="{6D22F896-40B5-4ADD-8801-0D06FADFA095}" type="slidenum">
              <a:rPr lang="es-ES" noProof="0" smtClean="0"/>
              <a:t>‹Nº›</a:t>
            </a:fld>
            <a:endParaRPr lang="es-ES" noProof="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1141411" y="619126"/>
            <a:ext cx="9906000" cy="1477961"/>
          </a:xfrm>
        </p:spPr>
        <p:txBody>
          <a:bodyPr rtlCol="0"/>
          <a:lstStyle/>
          <a:p>
            <a:pPr rtl="0"/>
            <a:r>
              <a:rPr lang="es-ES" noProof="0"/>
              <a:t>Haga clic para modificar el estilo de título del patrón</a:t>
            </a:r>
          </a:p>
        </p:txBody>
      </p:sp>
      <p:sp>
        <p:nvSpPr>
          <p:cNvPr id="3" name="Marcador de texto 2"/>
          <p:cNvSpPr>
            <a:spLocks noGrp="1"/>
          </p:cNvSpPr>
          <p:nvPr>
            <p:ph type="body" idx="1"/>
          </p:nvPr>
        </p:nvSpPr>
        <p:spPr>
          <a:xfrm>
            <a:off x="1370019" y="2249486"/>
            <a:ext cx="4649783" cy="823912"/>
          </a:xfrm>
        </p:spPr>
        <p:txBody>
          <a:bodyPr rtlCol="0"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s-ES" noProof="0"/>
              <a:t>Haga clic para modificar los estilos de texto del patrón</a:t>
            </a:r>
          </a:p>
        </p:txBody>
      </p:sp>
      <p:sp>
        <p:nvSpPr>
          <p:cNvPr id="4" name="Marcador de posición de contenido 3"/>
          <p:cNvSpPr>
            <a:spLocks noGrp="1"/>
          </p:cNvSpPr>
          <p:nvPr>
            <p:ph sz="half" idx="2"/>
          </p:nvPr>
        </p:nvSpPr>
        <p:spPr>
          <a:xfrm>
            <a:off x="1141410" y="3073397"/>
            <a:ext cx="4878391" cy="2717801"/>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5" name="Marcador de texto 4"/>
          <p:cNvSpPr>
            <a:spLocks noGrp="1"/>
          </p:cNvSpPr>
          <p:nvPr>
            <p:ph type="body" sz="quarter" idx="3"/>
          </p:nvPr>
        </p:nvSpPr>
        <p:spPr>
          <a:xfrm>
            <a:off x="6400808" y="2249485"/>
            <a:ext cx="4646602" cy="823912"/>
          </a:xfrm>
        </p:spPr>
        <p:txBody>
          <a:bodyPr rtlCol="0"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s-ES" noProof="0"/>
              <a:t>Haga clic para modificar los estilos de texto del patrón</a:t>
            </a:r>
          </a:p>
        </p:txBody>
      </p:sp>
      <p:sp>
        <p:nvSpPr>
          <p:cNvPr id="6" name="Marcador de posición de contenido 5"/>
          <p:cNvSpPr>
            <a:spLocks noGrp="1"/>
          </p:cNvSpPr>
          <p:nvPr>
            <p:ph sz="quarter" idx="4"/>
          </p:nvPr>
        </p:nvSpPr>
        <p:spPr>
          <a:xfrm>
            <a:off x="6172200" y="3073397"/>
            <a:ext cx="4875210" cy="2717801"/>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7" name="Marcador de posición de fecha 6"/>
          <p:cNvSpPr>
            <a:spLocks noGrp="1"/>
          </p:cNvSpPr>
          <p:nvPr>
            <p:ph type="dt" sz="half" idx="10"/>
          </p:nvPr>
        </p:nvSpPr>
        <p:spPr/>
        <p:txBody>
          <a:bodyPr rtlCol="0"/>
          <a:lstStyle/>
          <a:p>
            <a:pPr rtl="0"/>
            <a:fld id="{8EFD387C-7178-4981-AEA8-6F8B6F75A91E}" type="datetime1">
              <a:rPr lang="es-ES" noProof="0" smtClean="0"/>
              <a:t>26/11/2025</a:t>
            </a:fld>
            <a:endParaRPr lang="es-ES" noProof="0"/>
          </a:p>
        </p:txBody>
      </p:sp>
      <p:sp>
        <p:nvSpPr>
          <p:cNvPr id="8" name="Marcador de posición de pie de página 7"/>
          <p:cNvSpPr>
            <a:spLocks noGrp="1"/>
          </p:cNvSpPr>
          <p:nvPr>
            <p:ph type="ftr" sz="quarter" idx="11"/>
          </p:nvPr>
        </p:nvSpPr>
        <p:spPr/>
        <p:txBody>
          <a:bodyPr rtlCol="0"/>
          <a:lstStyle/>
          <a:p>
            <a:pPr rtl="0"/>
            <a:endParaRPr lang="es-ES" noProof="0"/>
          </a:p>
        </p:txBody>
      </p:sp>
      <p:sp>
        <p:nvSpPr>
          <p:cNvPr id="9" name="Marcador de número de diapositiva 8"/>
          <p:cNvSpPr>
            <a:spLocks noGrp="1"/>
          </p:cNvSpPr>
          <p:nvPr>
            <p:ph type="sldNum" sz="quarter" idx="12"/>
          </p:nvPr>
        </p:nvSpPr>
        <p:spPr/>
        <p:txBody>
          <a:bodyPr rtlCol="0"/>
          <a:lstStyle/>
          <a:p>
            <a:pPr rtl="0"/>
            <a:fld id="{6D22F896-40B5-4ADD-8801-0D06FADFA095}" type="slidenum">
              <a:rPr lang="es-ES" noProof="0" smtClean="0"/>
              <a:t>‹Nº›</a:t>
            </a:fld>
            <a:endParaRPr lang="es-ES" noProof="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lstStyle/>
          <a:p>
            <a:pPr rtl="0"/>
            <a:r>
              <a:rPr lang="es-ES" noProof="0"/>
              <a:t>Haga clic para modificar el estilo de título del patrón</a:t>
            </a:r>
          </a:p>
        </p:txBody>
      </p:sp>
      <p:sp>
        <p:nvSpPr>
          <p:cNvPr id="3" name="Marcador de posición de fecha 2"/>
          <p:cNvSpPr>
            <a:spLocks noGrp="1"/>
          </p:cNvSpPr>
          <p:nvPr>
            <p:ph type="dt" sz="half" idx="10"/>
          </p:nvPr>
        </p:nvSpPr>
        <p:spPr/>
        <p:txBody>
          <a:bodyPr rtlCol="0"/>
          <a:lstStyle/>
          <a:p>
            <a:pPr rtl="0"/>
            <a:fld id="{F9E1022B-32BE-4FE1-92B8-C5149277BA50}" type="datetime1">
              <a:rPr lang="es-ES" noProof="0" smtClean="0"/>
              <a:t>26/11/2025</a:t>
            </a:fld>
            <a:endParaRPr lang="es-ES" noProof="0"/>
          </a:p>
        </p:txBody>
      </p:sp>
      <p:sp>
        <p:nvSpPr>
          <p:cNvPr id="4" name="Marcador de posición de pie de página 3"/>
          <p:cNvSpPr>
            <a:spLocks noGrp="1"/>
          </p:cNvSpPr>
          <p:nvPr>
            <p:ph type="ftr" sz="quarter" idx="11"/>
          </p:nvPr>
        </p:nvSpPr>
        <p:spPr/>
        <p:txBody>
          <a:bodyPr rtlCol="0"/>
          <a:lstStyle/>
          <a:p>
            <a:pPr rtl="0"/>
            <a:endParaRPr lang="es-ES" noProof="0"/>
          </a:p>
        </p:txBody>
      </p:sp>
      <p:sp>
        <p:nvSpPr>
          <p:cNvPr id="5" name="Marcador de posición de número de diapositiva 4"/>
          <p:cNvSpPr>
            <a:spLocks noGrp="1"/>
          </p:cNvSpPr>
          <p:nvPr>
            <p:ph type="sldNum" sz="quarter" idx="12"/>
          </p:nvPr>
        </p:nvSpPr>
        <p:spPr/>
        <p:txBody>
          <a:bodyPr rtlCol="0"/>
          <a:lstStyle/>
          <a:p>
            <a:pPr rtl="0"/>
            <a:fld id="{6D22F896-40B5-4ADD-8801-0D06FADFA095}" type="slidenum">
              <a:rPr lang="es-ES" noProof="0" smtClean="0"/>
              <a:t>‹Nº›</a:t>
            </a:fld>
            <a:endParaRPr lang="es-ES" noProof="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rtlCol="0"/>
          <a:lstStyle/>
          <a:p>
            <a:pPr rtl="0"/>
            <a:fld id="{2AD2895C-9724-44AD-A1CB-C4CD2333D14A}" type="datetime1">
              <a:rPr lang="es-ES" noProof="0" smtClean="0"/>
              <a:t>26/11/2025</a:t>
            </a:fld>
            <a:endParaRPr lang="es-ES" noProof="0"/>
          </a:p>
        </p:txBody>
      </p:sp>
      <p:sp>
        <p:nvSpPr>
          <p:cNvPr id="3" name="Marcador de posición de pie de página 2"/>
          <p:cNvSpPr>
            <a:spLocks noGrp="1"/>
          </p:cNvSpPr>
          <p:nvPr>
            <p:ph type="ftr" sz="quarter" idx="11"/>
          </p:nvPr>
        </p:nvSpPr>
        <p:spPr/>
        <p:txBody>
          <a:bodyPr rtlCol="0"/>
          <a:lstStyle/>
          <a:p>
            <a:pPr rtl="0"/>
            <a:endParaRPr lang="es-ES" noProof="0"/>
          </a:p>
        </p:txBody>
      </p:sp>
      <p:sp>
        <p:nvSpPr>
          <p:cNvPr id="4" name="Marcador de número de diapositiva 3"/>
          <p:cNvSpPr>
            <a:spLocks noGrp="1"/>
          </p:cNvSpPr>
          <p:nvPr>
            <p:ph type="sldNum" sz="quarter" idx="12"/>
          </p:nvPr>
        </p:nvSpPr>
        <p:spPr/>
        <p:txBody>
          <a:bodyPr rtlCol="0"/>
          <a:lstStyle/>
          <a:p>
            <a:pPr rtl="0"/>
            <a:fld id="{6D22F896-40B5-4ADD-8801-0D06FADFA095}" type="slidenum">
              <a:rPr lang="es-ES" noProof="0" smtClean="0"/>
              <a:t>‹Nº›</a:t>
            </a:fld>
            <a:endParaRPr lang="es-ES" noProof="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1146705" y="609601"/>
            <a:ext cx="3856037" cy="1639884"/>
          </a:xfrm>
        </p:spPr>
        <p:txBody>
          <a:bodyPr rtlCol="0" anchor="b"/>
          <a:lstStyle>
            <a:lvl1pPr>
              <a:defRPr sz="3200"/>
            </a:lvl1pPr>
          </a:lstStyle>
          <a:p>
            <a:pPr rtl="0"/>
            <a:r>
              <a:rPr lang="es-ES" noProof="0"/>
              <a:t>Haga clic para modificar el estilo de título del patrón</a:t>
            </a:r>
          </a:p>
        </p:txBody>
      </p:sp>
      <p:sp>
        <p:nvSpPr>
          <p:cNvPr id="3" name="Marcador de posición de contenido 2"/>
          <p:cNvSpPr>
            <a:spLocks noGrp="1"/>
          </p:cNvSpPr>
          <p:nvPr>
            <p:ph idx="1"/>
          </p:nvPr>
        </p:nvSpPr>
        <p:spPr>
          <a:xfrm>
            <a:off x="5156200" y="592666"/>
            <a:ext cx="5891209" cy="5198534"/>
          </a:xfrm>
        </p:spPr>
        <p:txBody>
          <a:bodyPr rtlCol="0" anchor="ctr"/>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4" name="Marcador de posición de texto 3"/>
          <p:cNvSpPr>
            <a:spLocks noGrp="1"/>
          </p:cNvSpPr>
          <p:nvPr>
            <p:ph type="body" sz="half" idx="2"/>
          </p:nvPr>
        </p:nvSpPr>
        <p:spPr>
          <a:xfrm>
            <a:off x="1146705" y="2249486"/>
            <a:ext cx="3856037" cy="3541714"/>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s-ES" noProof="0"/>
              <a:t>Haga clic para modificar los estilos de texto del patrón</a:t>
            </a:r>
          </a:p>
        </p:txBody>
      </p:sp>
      <p:sp>
        <p:nvSpPr>
          <p:cNvPr id="5" name="Marcador de fecha 4"/>
          <p:cNvSpPr>
            <a:spLocks noGrp="1"/>
          </p:cNvSpPr>
          <p:nvPr>
            <p:ph type="dt" sz="half" idx="10"/>
          </p:nvPr>
        </p:nvSpPr>
        <p:spPr/>
        <p:txBody>
          <a:bodyPr rtlCol="0"/>
          <a:lstStyle/>
          <a:p>
            <a:pPr rtl="0"/>
            <a:fld id="{EB4771A7-61FB-45DE-8598-173673CE36D3}" type="datetime1">
              <a:rPr lang="es-ES" noProof="0" smtClean="0"/>
              <a:t>26/11/2025</a:t>
            </a:fld>
            <a:endParaRPr lang="es-ES" noProof="0"/>
          </a:p>
        </p:txBody>
      </p:sp>
      <p:sp>
        <p:nvSpPr>
          <p:cNvPr id="6" name="Marcador de posición de pie de página 5"/>
          <p:cNvSpPr>
            <a:spLocks noGrp="1"/>
          </p:cNvSpPr>
          <p:nvPr>
            <p:ph type="ftr" sz="quarter" idx="11"/>
          </p:nvPr>
        </p:nvSpPr>
        <p:spPr/>
        <p:txBody>
          <a:bodyPr rtlCol="0"/>
          <a:lstStyle/>
          <a:p>
            <a:pPr rtl="0"/>
            <a:endParaRPr lang="es-ES" noProof="0"/>
          </a:p>
        </p:txBody>
      </p:sp>
      <p:sp>
        <p:nvSpPr>
          <p:cNvPr id="7" name="Marcador de posición de número de diapositiva 6"/>
          <p:cNvSpPr>
            <a:spLocks noGrp="1"/>
          </p:cNvSpPr>
          <p:nvPr>
            <p:ph type="sldNum" sz="quarter" idx="12"/>
          </p:nvPr>
        </p:nvSpPr>
        <p:spPr/>
        <p:txBody>
          <a:bodyPr rtlCol="0"/>
          <a:lstStyle/>
          <a:p>
            <a:pPr rtl="0"/>
            <a:fld id="{6D22F896-40B5-4ADD-8801-0D06FADFA095}" type="slidenum">
              <a:rPr lang="es-ES" noProof="0" smtClean="0"/>
              <a:t>‹Nº›</a:t>
            </a:fld>
            <a:endParaRPr lang="es-ES" noProof="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leyenda">
    <p:spTree>
      <p:nvGrpSpPr>
        <p:cNvPr id="1" name=""/>
        <p:cNvGrpSpPr/>
        <p:nvPr/>
      </p:nvGrpSpPr>
      <p:grpSpPr>
        <a:xfrm>
          <a:off x="0" y="0"/>
          <a:ext cx="0" cy="0"/>
          <a:chOff x="0" y="0"/>
          <a:chExt cx="0" cy="0"/>
        </a:xfrm>
      </p:grpSpPr>
      <p:sp>
        <p:nvSpPr>
          <p:cNvPr id="2" name="Título 1"/>
          <p:cNvSpPr>
            <a:spLocks noGrp="1"/>
          </p:cNvSpPr>
          <p:nvPr>
            <p:ph type="title"/>
          </p:nvPr>
        </p:nvSpPr>
        <p:spPr>
          <a:xfrm>
            <a:off x="1141413" y="609600"/>
            <a:ext cx="5934508" cy="1639886"/>
          </a:xfrm>
        </p:spPr>
        <p:txBody>
          <a:bodyPr rtlCol="0" anchor="b"/>
          <a:lstStyle>
            <a:lvl1pPr>
              <a:defRPr sz="3200"/>
            </a:lvl1pPr>
          </a:lstStyle>
          <a:p>
            <a:pPr rtl="0"/>
            <a:r>
              <a:rPr lang="es-ES" noProof="0"/>
              <a:t>Haga clic para modificar el estilo de título del patrón</a:t>
            </a:r>
          </a:p>
        </p:txBody>
      </p:sp>
      <p:sp>
        <p:nvSpPr>
          <p:cNvPr id="3" name="Marcador de posición de imagen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rtlCol="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s-ES" noProof="0"/>
              <a:t>Haga clic en el icono para agregar una imagen</a:t>
            </a:r>
          </a:p>
        </p:txBody>
      </p:sp>
      <p:sp>
        <p:nvSpPr>
          <p:cNvPr id="4" name="Marcador de posición de texto 3"/>
          <p:cNvSpPr>
            <a:spLocks noGrp="1"/>
          </p:cNvSpPr>
          <p:nvPr>
            <p:ph type="body" sz="half" idx="2"/>
          </p:nvPr>
        </p:nvSpPr>
        <p:spPr>
          <a:xfrm>
            <a:off x="1141410" y="2249486"/>
            <a:ext cx="5934511" cy="3541714"/>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s-ES" noProof="0"/>
              <a:t>Haga clic para modificar los estilos de texto del patrón</a:t>
            </a:r>
          </a:p>
        </p:txBody>
      </p:sp>
      <p:sp>
        <p:nvSpPr>
          <p:cNvPr id="5" name="Marcador de posición de fecha 4"/>
          <p:cNvSpPr>
            <a:spLocks noGrp="1"/>
          </p:cNvSpPr>
          <p:nvPr>
            <p:ph type="dt" sz="half" idx="10"/>
          </p:nvPr>
        </p:nvSpPr>
        <p:spPr/>
        <p:txBody>
          <a:bodyPr rtlCol="0"/>
          <a:lstStyle/>
          <a:p>
            <a:pPr rtl="0"/>
            <a:fld id="{F2B77F93-129F-44A2-8E92-7F7A3AA89FC7}" type="datetime1">
              <a:rPr lang="es-ES" noProof="0" smtClean="0"/>
              <a:t>26/11/2025</a:t>
            </a:fld>
            <a:endParaRPr lang="es-ES" noProof="0"/>
          </a:p>
        </p:txBody>
      </p:sp>
      <p:sp>
        <p:nvSpPr>
          <p:cNvPr id="6" name="Marcador de posición de pie de página 5"/>
          <p:cNvSpPr>
            <a:spLocks noGrp="1"/>
          </p:cNvSpPr>
          <p:nvPr>
            <p:ph type="ftr" sz="quarter" idx="11"/>
          </p:nvPr>
        </p:nvSpPr>
        <p:spPr/>
        <p:txBody>
          <a:bodyPr rtlCol="0"/>
          <a:lstStyle/>
          <a:p>
            <a:pPr rtl="0"/>
            <a:endParaRPr lang="es-ES" noProof="0"/>
          </a:p>
        </p:txBody>
      </p:sp>
      <p:sp>
        <p:nvSpPr>
          <p:cNvPr id="7" name="Marcador de posición de número de diapositiva 6"/>
          <p:cNvSpPr>
            <a:spLocks noGrp="1"/>
          </p:cNvSpPr>
          <p:nvPr>
            <p:ph type="sldNum" sz="quarter" idx="12"/>
          </p:nvPr>
        </p:nvSpPr>
        <p:spPr/>
        <p:txBody>
          <a:bodyPr rtlCol="0"/>
          <a:lstStyle/>
          <a:p>
            <a:pPr rtl="0"/>
            <a:fld id="{6D22F896-40B5-4ADD-8801-0D06FADFA095}" type="slidenum">
              <a:rPr lang="es-ES" noProof="0" smtClean="0"/>
              <a:t>‹Nº›</a:t>
            </a:fld>
            <a:endParaRPr lang="es-ES" noProof="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n panorámica con leyenda">
    <p:spTree>
      <p:nvGrpSpPr>
        <p:cNvPr id="1" name=""/>
        <p:cNvGrpSpPr/>
        <p:nvPr/>
      </p:nvGrpSpPr>
      <p:grpSpPr>
        <a:xfrm>
          <a:off x="0" y="0"/>
          <a:ext cx="0" cy="0"/>
          <a:chOff x="0" y="0"/>
          <a:chExt cx="0" cy="0"/>
        </a:xfrm>
      </p:grpSpPr>
      <p:sp>
        <p:nvSpPr>
          <p:cNvPr id="2" name="Título 1"/>
          <p:cNvSpPr>
            <a:spLocks noGrp="1"/>
          </p:cNvSpPr>
          <p:nvPr>
            <p:ph type="title"/>
          </p:nvPr>
        </p:nvSpPr>
        <p:spPr>
          <a:xfrm>
            <a:off x="1141410" y="4304664"/>
            <a:ext cx="9912355" cy="819355"/>
          </a:xfrm>
        </p:spPr>
        <p:txBody>
          <a:bodyPr rtlCol="0" anchor="b">
            <a:normAutofit/>
          </a:bodyPr>
          <a:lstStyle>
            <a:lvl1pPr>
              <a:defRPr sz="3200"/>
            </a:lvl1pPr>
          </a:lstStyle>
          <a:p>
            <a:pPr rtl="0"/>
            <a:r>
              <a:rPr lang="es-ES" noProof="0"/>
              <a:t>Haga clic para modificar el estilo de título del patrón</a:t>
            </a:r>
          </a:p>
        </p:txBody>
      </p:sp>
      <p:sp>
        <p:nvSpPr>
          <p:cNvPr id="3" name="Marcador de posición de imagen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rtl="0">
              <a:buNone/>
            </a:pPr>
            <a:r>
              <a:rPr lang="es-ES" noProof="0"/>
              <a:t>Haga clic en el icono para agregar una imagen</a:t>
            </a:r>
          </a:p>
        </p:txBody>
      </p:sp>
      <p:sp>
        <p:nvSpPr>
          <p:cNvPr id="4" name="Marcador de posición de texto 3"/>
          <p:cNvSpPr>
            <a:spLocks noGrp="1"/>
          </p:cNvSpPr>
          <p:nvPr>
            <p:ph type="body" sz="half" idx="2"/>
          </p:nvPr>
        </p:nvSpPr>
        <p:spPr>
          <a:xfrm>
            <a:off x="1141364" y="5124020"/>
            <a:ext cx="9910859" cy="682472"/>
          </a:xfrm>
        </p:spPr>
        <p:txBody>
          <a:bodyPr rtlCol="0">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s-ES" noProof="0"/>
              <a:t>Haga clic para modificar los estilos de texto del patrón</a:t>
            </a:r>
          </a:p>
        </p:txBody>
      </p:sp>
      <p:sp>
        <p:nvSpPr>
          <p:cNvPr id="5" name="Marcador de posición de fecha 4"/>
          <p:cNvSpPr>
            <a:spLocks noGrp="1"/>
          </p:cNvSpPr>
          <p:nvPr>
            <p:ph type="dt" sz="half" idx="10"/>
          </p:nvPr>
        </p:nvSpPr>
        <p:spPr/>
        <p:txBody>
          <a:bodyPr rtlCol="0"/>
          <a:lstStyle/>
          <a:p>
            <a:pPr rtl="0"/>
            <a:fld id="{58C4CEBC-8241-4D36-9AE9-2F7827A2AB82}" type="datetime1">
              <a:rPr lang="es-ES" noProof="0" smtClean="0"/>
              <a:t>26/11/2025</a:t>
            </a:fld>
            <a:endParaRPr lang="es-ES" noProof="0"/>
          </a:p>
        </p:txBody>
      </p:sp>
      <p:sp>
        <p:nvSpPr>
          <p:cNvPr id="6" name="Marcador de posición de pie de página 5"/>
          <p:cNvSpPr>
            <a:spLocks noGrp="1"/>
          </p:cNvSpPr>
          <p:nvPr>
            <p:ph type="ftr" sz="quarter" idx="11"/>
          </p:nvPr>
        </p:nvSpPr>
        <p:spPr/>
        <p:txBody>
          <a:bodyPr rtlCol="0"/>
          <a:lstStyle/>
          <a:p>
            <a:pPr rtl="0"/>
            <a:endParaRPr lang="es-ES" noProof="0"/>
          </a:p>
        </p:txBody>
      </p:sp>
      <p:sp>
        <p:nvSpPr>
          <p:cNvPr id="7" name="Marcador de posición de número de diapositiva 6"/>
          <p:cNvSpPr>
            <a:spLocks noGrp="1"/>
          </p:cNvSpPr>
          <p:nvPr>
            <p:ph type="sldNum" sz="quarter" idx="12"/>
          </p:nvPr>
        </p:nvSpPr>
        <p:spPr/>
        <p:txBody>
          <a:bodyPr rtlCol="0"/>
          <a:lstStyle/>
          <a:p>
            <a:pPr rtl="0"/>
            <a:fld id="{6D22F896-40B5-4ADD-8801-0D06FADFA095}" type="slidenum">
              <a:rPr lang="es-ES" noProof="0" smtClean="0"/>
              <a:t>‹Nº›</a:t>
            </a:fld>
            <a:endParaRPr lang="es-ES" noProof="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y leyenda">
    <p:spTree>
      <p:nvGrpSpPr>
        <p:cNvPr id="1" name=""/>
        <p:cNvGrpSpPr/>
        <p:nvPr/>
      </p:nvGrpSpPr>
      <p:grpSpPr>
        <a:xfrm>
          <a:off x="0" y="0"/>
          <a:ext cx="0" cy="0"/>
          <a:chOff x="0" y="0"/>
          <a:chExt cx="0" cy="0"/>
        </a:xfrm>
      </p:grpSpPr>
      <p:sp>
        <p:nvSpPr>
          <p:cNvPr id="2" name="Título 1"/>
          <p:cNvSpPr>
            <a:spLocks noGrp="1"/>
          </p:cNvSpPr>
          <p:nvPr>
            <p:ph type="title"/>
          </p:nvPr>
        </p:nvSpPr>
        <p:spPr>
          <a:xfrm>
            <a:off x="1141456" y="609600"/>
            <a:ext cx="9905955" cy="3429000"/>
          </a:xfrm>
        </p:spPr>
        <p:txBody>
          <a:bodyPr rtlCol="0" anchor="ctr">
            <a:normAutofit/>
          </a:bodyPr>
          <a:lstStyle>
            <a:lvl1pPr>
              <a:defRPr sz="3600"/>
            </a:lvl1pPr>
          </a:lstStyle>
          <a:p>
            <a:pPr rtl="0"/>
            <a:r>
              <a:rPr lang="es-ES" noProof="0"/>
              <a:t>Haga clic para modificar el estilo de título del patrón</a:t>
            </a:r>
          </a:p>
        </p:txBody>
      </p:sp>
      <p:sp>
        <p:nvSpPr>
          <p:cNvPr id="4" name="Marcador de posición de texto 3"/>
          <p:cNvSpPr>
            <a:spLocks noGrp="1"/>
          </p:cNvSpPr>
          <p:nvPr>
            <p:ph type="body" sz="half" idx="2"/>
          </p:nvPr>
        </p:nvSpPr>
        <p:spPr>
          <a:xfrm>
            <a:off x="1141410" y="4419599"/>
            <a:ext cx="9904459" cy="1371599"/>
          </a:xfrm>
        </p:spPr>
        <p:txBody>
          <a:bodyPr rtlCol="0"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s-ES" noProof="0"/>
              <a:t>Haga clic para modificar los estilos de texto del patrón</a:t>
            </a:r>
          </a:p>
        </p:txBody>
      </p:sp>
      <p:sp>
        <p:nvSpPr>
          <p:cNvPr id="5" name="Marcador de posición de fecha 4"/>
          <p:cNvSpPr>
            <a:spLocks noGrp="1"/>
          </p:cNvSpPr>
          <p:nvPr>
            <p:ph type="dt" sz="half" idx="10"/>
          </p:nvPr>
        </p:nvSpPr>
        <p:spPr/>
        <p:txBody>
          <a:bodyPr rtlCol="0"/>
          <a:lstStyle/>
          <a:p>
            <a:pPr rtl="0"/>
            <a:fld id="{C9CF86A2-5975-430E-A6E1-BD589C3F53FA}" type="datetime1">
              <a:rPr lang="es-ES" noProof="0" smtClean="0"/>
              <a:t>26/11/2025</a:t>
            </a:fld>
            <a:endParaRPr lang="es-ES" noProof="0"/>
          </a:p>
        </p:txBody>
      </p:sp>
      <p:sp>
        <p:nvSpPr>
          <p:cNvPr id="6" name="Marcador de posición de pie de página 5"/>
          <p:cNvSpPr>
            <a:spLocks noGrp="1"/>
          </p:cNvSpPr>
          <p:nvPr>
            <p:ph type="ftr" sz="quarter" idx="11"/>
          </p:nvPr>
        </p:nvSpPr>
        <p:spPr/>
        <p:txBody>
          <a:bodyPr rtlCol="0"/>
          <a:lstStyle/>
          <a:p>
            <a:pPr rtl="0"/>
            <a:endParaRPr lang="es-ES" noProof="0"/>
          </a:p>
        </p:txBody>
      </p:sp>
      <p:sp>
        <p:nvSpPr>
          <p:cNvPr id="7" name="Marcador de posición de número de diapositiva 6"/>
          <p:cNvSpPr>
            <a:spLocks noGrp="1"/>
          </p:cNvSpPr>
          <p:nvPr>
            <p:ph type="sldNum" sz="quarter" idx="12"/>
          </p:nvPr>
        </p:nvSpPr>
        <p:spPr/>
        <p:txBody>
          <a:bodyPr rtlCol="0"/>
          <a:lstStyle/>
          <a:p>
            <a:pPr rtl="0"/>
            <a:fld id="{6D22F896-40B5-4ADD-8801-0D06FADFA095}" type="slidenum">
              <a:rPr lang="es-ES" noProof="0" smtClean="0"/>
              <a:t>‹Nº›</a:t>
            </a:fld>
            <a:endParaRPr lang="es-ES" noProof="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 con leyenda">
    <p:spTree>
      <p:nvGrpSpPr>
        <p:cNvPr id="1" name=""/>
        <p:cNvGrpSpPr/>
        <p:nvPr/>
      </p:nvGrpSpPr>
      <p:grpSpPr>
        <a:xfrm>
          <a:off x="0" y="0"/>
          <a:ext cx="0" cy="0"/>
          <a:chOff x="0" y="0"/>
          <a:chExt cx="0" cy="0"/>
        </a:xfrm>
      </p:grpSpPr>
      <p:sp>
        <p:nvSpPr>
          <p:cNvPr id="2" name="Título 1"/>
          <p:cNvSpPr>
            <a:spLocks noGrp="1"/>
          </p:cNvSpPr>
          <p:nvPr>
            <p:ph type="title"/>
          </p:nvPr>
        </p:nvSpPr>
        <p:spPr>
          <a:xfrm>
            <a:off x="1446212" y="609599"/>
            <a:ext cx="9302752" cy="2748429"/>
          </a:xfrm>
        </p:spPr>
        <p:txBody>
          <a:bodyPr rtlCol="0" anchor="ctr">
            <a:normAutofit/>
          </a:bodyPr>
          <a:lstStyle>
            <a:lvl1pPr>
              <a:defRPr sz="3600"/>
            </a:lvl1pPr>
          </a:lstStyle>
          <a:p>
            <a:pPr rtl="0"/>
            <a:r>
              <a:rPr lang="es-ES" noProof="0"/>
              <a:t>Haga clic para modificar el estilo de título del patrón</a:t>
            </a:r>
          </a:p>
        </p:txBody>
      </p:sp>
      <p:sp>
        <p:nvSpPr>
          <p:cNvPr id="12" name="Marcador de texto 3"/>
          <p:cNvSpPr>
            <a:spLocks noGrp="1"/>
          </p:cNvSpPr>
          <p:nvPr>
            <p:ph type="body" sz="half" idx="13"/>
          </p:nvPr>
        </p:nvSpPr>
        <p:spPr>
          <a:xfrm>
            <a:off x="1720644" y="3365557"/>
            <a:ext cx="8752299" cy="548968"/>
          </a:xfrm>
        </p:spPr>
        <p:txBody>
          <a:bodyPr rtlCol="0"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s-ES" noProof="0"/>
              <a:t>Haga clic para modificar los estilos de texto del patrón</a:t>
            </a:r>
          </a:p>
        </p:txBody>
      </p:sp>
      <p:sp>
        <p:nvSpPr>
          <p:cNvPr id="4" name="Marcador de posición de texto 3"/>
          <p:cNvSpPr>
            <a:spLocks noGrp="1"/>
          </p:cNvSpPr>
          <p:nvPr>
            <p:ph type="body" sz="half" idx="2"/>
          </p:nvPr>
        </p:nvSpPr>
        <p:spPr>
          <a:xfrm>
            <a:off x="1141411" y="4309919"/>
            <a:ext cx="9906002" cy="1489496"/>
          </a:xfrm>
        </p:spPr>
        <p:txBody>
          <a:bodyPr rtlCol="0"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s-ES" noProof="0"/>
              <a:t>Haga clic para modificar los estilos de texto del patrón</a:t>
            </a:r>
          </a:p>
        </p:txBody>
      </p:sp>
      <p:sp>
        <p:nvSpPr>
          <p:cNvPr id="5" name="Marcador de posición de fecha 4"/>
          <p:cNvSpPr>
            <a:spLocks noGrp="1"/>
          </p:cNvSpPr>
          <p:nvPr>
            <p:ph type="dt" sz="half" idx="10"/>
          </p:nvPr>
        </p:nvSpPr>
        <p:spPr/>
        <p:txBody>
          <a:bodyPr rtlCol="0"/>
          <a:lstStyle/>
          <a:p>
            <a:pPr rtl="0"/>
            <a:fld id="{C2E108C3-FC2A-4A8A-AC92-EA51B902A531}" type="datetime1">
              <a:rPr lang="es-ES" noProof="0" smtClean="0"/>
              <a:t>26/11/2025</a:t>
            </a:fld>
            <a:endParaRPr lang="es-ES" noProof="0"/>
          </a:p>
        </p:txBody>
      </p:sp>
      <p:sp>
        <p:nvSpPr>
          <p:cNvPr id="6" name="Marcador de posición de pie de página 5"/>
          <p:cNvSpPr>
            <a:spLocks noGrp="1"/>
          </p:cNvSpPr>
          <p:nvPr>
            <p:ph type="ftr" sz="quarter" idx="11"/>
          </p:nvPr>
        </p:nvSpPr>
        <p:spPr/>
        <p:txBody>
          <a:bodyPr rtlCol="0"/>
          <a:lstStyle/>
          <a:p>
            <a:pPr rtl="0"/>
            <a:endParaRPr lang="es-ES" noProof="0"/>
          </a:p>
        </p:txBody>
      </p:sp>
      <p:sp>
        <p:nvSpPr>
          <p:cNvPr id="7" name="Marcador de posición de número de diapositiva 6"/>
          <p:cNvSpPr>
            <a:spLocks noGrp="1"/>
          </p:cNvSpPr>
          <p:nvPr>
            <p:ph type="sldNum" sz="quarter" idx="12"/>
          </p:nvPr>
        </p:nvSpPr>
        <p:spPr/>
        <p:txBody>
          <a:bodyPr rtlCol="0"/>
          <a:lstStyle/>
          <a:p>
            <a:pPr rtl="0"/>
            <a:fld id="{6D22F896-40B5-4ADD-8801-0D06FADFA095}" type="slidenum">
              <a:rPr lang="es-ES" noProof="0" smtClean="0"/>
              <a:t>‹Nº›</a:t>
            </a:fld>
            <a:endParaRPr lang="es-ES" noProof="0"/>
          </a:p>
        </p:txBody>
      </p:sp>
      <p:sp>
        <p:nvSpPr>
          <p:cNvPr id="60" name="Cuadro de texto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rtl="0"/>
            <a:r>
              <a:rPr lang="es-ES" sz="8000" noProof="0">
                <a:solidFill>
                  <a:schemeClr val="tx1"/>
                </a:solidFill>
                <a:effectLst/>
              </a:rPr>
              <a:t>“</a:t>
            </a:r>
          </a:p>
        </p:txBody>
      </p:sp>
      <p:sp>
        <p:nvSpPr>
          <p:cNvPr id="61" name="Cuadro de texto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rtl="0"/>
            <a:r>
              <a:rPr lang="es-ES" sz="8000" noProof="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ítulo 1"/>
          <p:cNvSpPr>
            <a:spLocks noGrp="1"/>
          </p:cNvSpPr>
          <p:nvPr>
            <p:ph type="title"/>
          </p:nvPr>
        </p:nvSpPr>
        <p:spPr>
          <a:xfrm>
            <a:off x="1141410" y="2134041"/>
            <a:ext cx="9906001" cy="2511835"/>
          </a:xfrm>
        </p:spPr>
        <p:txBody>
          <a:bodyPr rtlCol="0" anchor="b">
            <a:normAutofit/>
          </a:bodyPr>
          <a:lstStyle>
            <a:lvl1pPr>
              <a:defRPr sz="3600"/>
            </a:lvl1pPr>
          </a:lstStyle>
          <a:p>
            <a:pPr rtl="0"/>
            <a:r>
              <a:rPr lang="es-ES" noProof="0"/>
              <a:t>Haga clic para modificar el estilo de título del patrón</a:t>
            </a:r>
          </a:p>
        </p:txBody>
      </p:sp>
      <p:sp>
        <p:nvSpPr>
          <p:cNvPr id="4" name="Marcador de posición de texto 3"/>
          <p:cNvSpPr>
            <a:spLocks noGrp="1"/>
          </p:cNvSpPr>
          <p:nvPr>
            <p:ph type="body" sz="half" idx="2"/>
          </p:nvPr>
        </p:nvSpPr>
        <p:spPr>
          <a:xfrm>
            <a:off x="1141364" y="4657655"/>
            <a:ext cx="9904505" cy="1140644"/>
          </a:xfrm>
        </p:spPr>
        <p:txBody>
          <a:bodyPr rtlCol="0"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s-ES" noProof="0"/>
              <a:t>Haga clic para modificar los estilos de texto del patrón</a:t>
            </a:r>
          </a:p>
        </p:txBody>
      </p:sp>
      <p:sp>
        <p:nvSpPr>
          <p:cNvPr id="5" name="Marcador de posición de fecha 4"/>
          <p:cNvSpPr>
            <a:spLocks noGrp="1"/>
          </p:cNvSpPr>
          <p:nvPr>
            <p:ph type="dt" sz="half" idx="10"/>
          </p:nvPr>
        </p:nvSpPr>
        <p:spPr/>
        <p:txBody>
          <a:bodyPr rtlCol="0"/>
          <a:lstStyle/>
          <a:p>
            <a:pPr rtl="0"/>
            <a:fld id="{8B62AA30-5A4A-4C4F-90B9-3E19351EA7E7}" type="datetime1">
              <a:rPr lang="es-ES" noProof="0" smtClean="0"/>
              <a:t>26/11/2025</a:t>
            </a:fld>
            <a:endParaRPr lang="es-ES" noProof="0"/>
          </a:p>
        </p:txBody>
      </p:sp>
      <p:sp>
        <p:nvSpPr>
          <p:cNvPr id="6" name="Marcador de posición de pie de página 5"/>
          <p:cNvSpPr>
            <a:spLocks noGrp="1"/>
          </p:cNvSpPr>
          <p:nvPr>
            <p:ph type="ftr" sz="quarter" idx="11"/>
          </p:nvPr>
        </p:nvSpPr>
        <p:spPr/>
        <p:txBody>
          <a:bodyPr rtlCol="0"/>
          <a:lstStyle/>
          <a:p>
            <a:pPr rtl="0"/>
            <a:endParaRPr lang="es-ES" noProof="0"/>
          </a:p>
        </p:txBody>
      </p:sp>
      <p:sp>
        <p:nvSpPr>
          <p:cNvPr id="7" name="Marcador de posición de número de diapositiva 6"/>
          <p:cNvSpPr>
            <a:spLocks noGrp="1"/>
          </p:cNvSpPr>
          <p:nvPr>
            <p:ph type="sldNum" sz="quarter" idx="12"/>
          </p:nvPr>
        </p:nvSpPr>
        <p:spPr/>
        <p:txBody>
          <a:bodyPr rtlCol="0"/>
          <a:lstStyle/>
          <a:p>
            <a:pPr rtl="0"/>
            <a:fld id="{6D22F896-40B5-4ADD-8801-0D06FADFA095}" type="slidenum">
              <a:rPr lang="es-ES" noProof="0" smtClean="0"/>
              <a:t>‹Nº›</a:t>
            </a:fld>
            <a:endParaRPr lang="es-ES" noProof="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lumna 3">
    <p:spTree>
      <p:nvGrpSpPr>
        <p:cNvPr id="1" name=""/>
        <p:cNvGrpSpPr/>
        <p:nvPr/>
      </p:nvGrpSpPr>
      <p:grpSpPr>
        <a:xfrm>
          <a:off x="0" y="0"/>
          <a:ext cx="0" cy="0"/>
          <a:chOff x="0" y="0"/>
          <a:chExt cx="0" cy="0"/>
        </a:xfrm>
      </p:grpSpPr>
      <p:sp>
        <p:nvSpPr>
          <p:cNvPr id="15" name="Título 1"/>
          <p:cNvSpPr>
            <a:spLocks noGrp="1"/>
          </p:cNvSpPr>
          <p:nvPr>
            <p:ph type="title"/>
          </p:nvPr>
        </p:nvSpPr>
        <p:spPr>
          <a:xfrm>
            <a:off x="1141413" y="609600"/>
            <a:ext cx="9905998" cy="1905000"/>
          </a:xfrm>
        </p:spPr>
        <p:txBody>
          <a:bodyPr rtlCol="0"/>
          <a:lstStyle/>
          <a:p>
            <a:pPr rtl="0"/>
            <a:r>
              <a:rPr lang="es-ES" noProof="0"/>
              <a:t>Haga clic para modificar el estilo de título del patrón</a:t>
            </a:r>
          </a:p>
        </p:txBody>
      </p:sp>
      <p:sp>
        <p:nvSpPr>
          <p:cNvPr id="7" name="Marcador de texto 2"/>
          <p:cNvSpPr>
            <a:spLocks noGrp="1"/>
          </p:cNvSpPr>
          <p:nvPr>
            <p:ph type="body" idx="1"/>
          </p:nvPr>
        </p:nvSpPr>
        <p:spPr>
          <a:xfrm>
            <a:off x="1141410" y="2674463"/>
            <a:ext cx="3196899" cy="685800"/>
          </a:xfrm>
        </p:spPr>
        <p:txBody>
          <a:bodyPr rtlCol="0"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s-ES" noProof="0"/>
              <a:t>Haga clic para modificar los estilos de texto del patrón</a:t>
            </a:r>
          </a:p>
        </p:txBody>
      </p:sp>
      <p:sp>
        <p:nvSpPr>
          <p:cNvPr id="8" name="Marcador de posición de texto 3"/>
          <p:cNvSpPr>
            <a:spLocks noGrp="1"/>
          </p:cNvSpPr>
          <p:nvPr>
            <p:ph type="body" sz="half" idx="15"/>
          </p:nvPr>
        </p:nvSpPr>
        <p:spPr>
          <a:xfrm>
            <a:off x="1127918" y="3360263"/>
            <a:ext cx="3208735" cy="2430936"/>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s-ES" noProof="0"/>
              <a:t>Haga clic para modificar los estilos de texto del patrón</a:t>
            </a:r>
          </a:p>
        </p:txBody>
      </p:sp>
      <p:sp>
        <p:nvSpPr>
          <p:cNvPr id="9" name="Marcador de posición de texto 4"/>
          <p:cNvSpPr>
            <a:spLocks noGrp="1"/>
          </p:cNvSpPr>
          <p:nvPr>
            <p:ph type="body" sz="quarter" idx="3"/>
          </p:nvPr>
        </p:nvSpPr>
        <p:spPr>
          <a:xfrm>
            <a:off x="4514766" y="2677635"/>
            <a:ext cx="3184385" cy="685800"/>
          </a:xfrm>
        </p:spPr>
        <p:txBody>
          <a:bodyPr rtlCol="0"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s-ES" noProof="0"/>
              <a:t>Haga clic para modificar los estilos de texto del patrón</a:t>
            </a:r>
          </a:p>
        </p:txBody>
      </p:sp>
      <p:sp>
        <p:nvSpPr>
          <p:cNvPr id="10" name="Marcador de posición de texto 3"/>
          <p:cNvSpPr>
            <a:spLocks noGrp="1"/>
          </p:cNvSpPr>
          <p:nvPr>
            <p:ph type="body" sz="half" idx="16"/>
          </p:nvPr>
        </p:nvSpPr>
        <p:spPr>
          <a:xfrm>
            <a:off x="4504213" y="3363435"/>
            <a:ext cx="3195830" cy="2430936"/>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s-ES" noProof="0"/>
              <a:t>Haga clic para modificar los estilos de texto del patrón</a:t>
            </a:r>
          </a:p>
        </p:txBody>
      </p:sp>
      <p:sp>
        <p:nvSpPr>
          <p:cNvPr id="11" name="Marcador de posición de texto 4"/>
          <p:cNvSpPr>
            <a:spLocks noGrp="1"/>
          </p:cNvSpPr>
          <p:nvPr>
            <p:ph type="body" sz="quarter" idx="13"/>
          </p:nvPr>
        </p:nvSpPr>
        <p:spPr>
          <a:xfrm>
            <a:off x="7852442" y="2674463"/>
            <a:ext cx="3194968" cy="685800"/>
          </a:xfrm>
        </p:spPr>
        <p:txBody>
          <a:bodyPr rtlCol="0"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s-ES" noProof="0"/>
              <a:t>Haga clic para modificar los estilos de texto del patrón</a:t>
            </a:r>
          </a:p>
        </p:txBody>
      </p:sp>
      <p:sp>
        <p:nvSpPr>
          <p:cNvPr id="12" name="Marcador de posición de texto 3"/>
          <p:cNvSpPr>
            <a:spLocks noGrp="1"/>
          </p:cNvSpPr>
          <p:nvPr>
            <p:ph type="body" sz="half" idx="17"/>
          </p:nvPr>
        </p:nvSpPr>
        <p:spPr>
          <a:xfrm>
            <a:off x="7852442" y="3360263"/>
            <a:ext cx="3194968" cy="2430936"/>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s-ES" noProof="0"/>
              <a:t>Haga clic para modificar los estilos de texto del patrón</a:t>
            </a:r>
          </a:p>
        </p:txBody>
      </p:sp>
      <p:sp>
        <p:nvSpPr>
          <p:cNvPr id="3" name="Marcador de posición de fecha 2"/>
          <p:cNvSpPr>
            <a:spLocks noGrp="1"/>
          </p:cNvSpPr>
          <p:nvPr>
            <p:ph type="dt" sz="half" idx="10"/>
          </p:nvPr>
        </p:nvSpPr>
        <p:spPr/>
        <p:txBody>
          <a:bodyPr rtlCol="0"/>
          <a:lstStyle/>
          <a:p>
            <a:pPr rtl="0"/>
            <a:fld id="{3FEF6314-BF1E-4D9F-B381-C1CADA8C0092}" type="datetime1">
              <a:rPr lang="es-ES" noProof="0" smtClean="0"/>
              <a:t>26/11/2025</a:t>
            </a:fld>
            <a:endParaRPr lang="es-ES" noProof="0"/>
          </a:p>
        </p:txBody>
      </p:sp>
      <p:sp>
        <p:nvSpPr>
          <p:cNvPr id="4" name="Marcador de posición de pie de página 3"/>
          <p:cNvSpPr>
            <a:spLocks noGrp="1"/>
          </p:cNvSpPr>
          <p:nvPr>
            <p:ph type="ftr" sz="quarter" idx="11"/>
          </p:nvPr>
        </p:nvSpPr>
        <p:spPr/>
        <p:txBody>
          <a:bodyPr rtlCol="0"/>
          <a:lstStyle/>
          <a:p>
            <a:pPr rtl="0"/>
            <a:endParaRPr lang="es-ES" noProof="0"/>
          </a:p>
        </p:txBody>
      </p:sp>
      <p:sp>
        <p:nvSpPr>
          <p:cNvPr id="5" name="Marcador de posición de número de diapositiva 4"/>
          <p:cNvSpPr>
            <a:spLocks noGrp="1"/>
          </p:cNvSpPr>
          <p:nvPr>
            <p:ph type="sldNum" sz="quarter" idx="12"/>
          </p:nvPr>
        </p:nvSpPr>
        <p:spPr/>
        <p:txBody>
          <a:bodyPr rtlCol="0"/>
          <a:lstStyle/>
          <a:p>
            <a:pPr rtl="0"/>
            <a:fld id="{6D22F896-40B5-4ADD-8801-0D06FADFA095}" type="slidenum">
              <a:rPr lang="es-ES" noProof="0" smtClean="0"/>
              <a:t>‹Nº›</a:t>
            </a:fld>
            <a:endParaRPr lang="es-ES" noProof="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lumna de imagen 3">
    <p:spTree>
      <p:nvGrpSpPr>
        <p:cNvPr id="1" name=""/>
        <p:cNvGrpSpPr/>
        <p:nvPr/>
      </p:nvGrpSpPr>
      <p:grpSpPr>
        <a:xfrm>
          <a:off x="0" y="0"/>
          <a:ext cx="0" cy="0"/>
          <a:chOff x="0" y="0"/>
          <a:chExt cx="0" cy="0"/>
        </a:xfrm>
      </p:grpSpPr>
      <p:sp>
        <p:nvSpPr>
          <p:cNvPr id="30" name="Título 1"/>
          <p:cNvSpPr>
            <a:spLocks noGrp="1"/>
          </p:cNvSpPr>
          <p:nvPr>
            <p:ph type="title"/>
          </p:nvPr>
        </p:nvSpPr>
        <p:spPr>
          <a:xfrm>
            <a:off x="1141411" y="609600"/>
            <a:ext cx="9905999" cy="1905000"/>
          </a:xfrm>
        </p:spPr>
        <p:txBody>
          <a:bodyPr rtlCol="0"/>
          <a:lstStyle/>
          <a:p>
            <a:pPr rtl="0"/>
            <a:r>
              <a:rPr lang="es-ES" noProof="0"/>
              <a:t>Haga clic para modificar el estilo de título del patrón</a:t>
            </a:r>
          </a:p>
        </p:txBody>
      </p:sp>
      <p:sp>
        <p:nvSpPr>
          <p:cNvPr id="19" name="Marcador de texto 2"/>
          <p:cNvSpPr>
            <a:spLocks noGrp="1"/>
          </p:cNvSpPr>
          <p:nvPr>
            <p:ph type="body" idx="1"/>
          </p:nvPr>
        </p:nvSpPr>
        <p:spPr>
          <a:xfrm>
            <a:off x="1141413" y="4404596"/>
            <a:ext cx="3195240" cy="576262"/>
          </a:xfrm>
        </p:spPr>
        <p:txBody>
          <a:bodyPr rtlCol="0"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s-ES" noProof="0"/>
              <a:t>Haga clic para modificar los estilos de texto del patrón</a:t>
            </a:r>
          </a:p>
        </p:txBody>
      </p:sp>
      <p:sp>
        <p:nvSpPr>
          <p:cNvPr id="20" name="Marcador de posición de imagen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rtl="0">
              <a:buNone/>
            </a:pPr>
            <a:r>
              <a:rPr lang="es-ES" noProof="0"/>
              <a:t>Haga clic en el icono para agregar una imagen</a:t>
            </a:r>
          </a:p>
        </p:txBody>
      </p:sp>
      <p:sp>
        <p:nvSpPr>
          <p:cNvPr id="21" name="Marcador de posición de texto 3"/>
          <p:cNvSpPr>
            <a:spLocks noGrp="1"/>
          </p:cNvSpPr>
          <p:nvPr>
            <p:ph type="body" sz="half" idx="18"/>
          </p:nvPr>
        </p:nvSpPr>
        <p:spPr>
          <a:xfrm>
            <a:off x="1141413" y="4980858"/>
            <a:ext cx="3195240" cy="817843"/>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s-ES" noProof="0"/>
              <a:t>Haga clic para modificar los estilos de texto del patrón</a:t>
            </a:r>
          </a:p>
        </p:txBody>
      </p:sp>
      <p:sp>
        <p:nvSpPr>
          <p:cNvPr id="22" name="Marcador de posición de texto 4"/>
          <p:cNvSpPr>
            <a:spLocks noGrp="1"/>
          </p:cNvSpPr>
          <p:nvPr>
            <p:ph type="body" sz="quarter" idx="3"/>
          </p:nvPr>
        </p:nvSpPr>
        <p:spPr>
          <a:xfrm>
            <a:off x="4489053" y="4404596"/>
            <a:ext cx="3200400" cy="576262"/>
          </a:xfrm>
        </p:spPr>
        <p:txBody>
          <a:bodyPr rtlCol="0"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s-ES" noProof="0"/>
              <a:t>Haga clic para modificar los estilos de texto del patrón</a:t>
            </a:r>
          </a:p>
        </p:txBody>
      </p:sp>
      <p:sp>
        <p:nvSpPr>
          <p:cNvPr id="23" name="Marcador de posición de imagen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rtl="0">
              <a:buNone/>
            </a:pPr>
            <a:r>
              <a:rPr lang="es-ES" noProof="0"/>
              <a:t>Haga clic en el icono para agregar una imagen</a:t>
            </a:r>
          </a:p>
        </p:txBody>
      </p:sp>
      <p:sp>
        <p:nvSpPr>
          <p:cNvPr id="24" name="Marcador de posición de texto 3"/>
          <p:cNvSpPr>
            <a:spLocks noGrp="1"/>
          </p:cNvSpPr>
          <p:nvPr>
            <p:ph type="body" sz="half" idx="19"/>
          </p:nvPr>
        </p:nvSpPr>
        <p:spPr>
          <a:xfrm>
            <a:off x="4487593" y="4980857"/>
            <a:ext cx="3200400" cy="810342"/>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s-ES" noProof="0"/>
              <a:t>Haga clic para modificar los estilos de texto del patrón</a:t>
            </a:r>
          </a:p>
        </p:txBody>
      </p:sp>
      <p:sp>
        <p:nvSpPr>
          <p:cNvPr id="25" name="Marcador de texto 4"/>
          <p:cNvSpPr>
            <a:spLocks noGrp="1"/>
          </p:cNvSpPr>
          <p:nvPr>
            <p:ph type="body" sz="quarter" idx="13"/>
          </p:nvPr>
        </p:nvSpPr>
        <p:spPr>
          <a:xfrm>
            <a:off x="7852567" y="4404595"/>
            <a:ext cx="3190741" cy="576262"/>
          </a:xfrm>
        </p:spPr>
        <p:txBody>
          <a:bodyPr rtlCol="0"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s-ES" noProof="0"/>
              <a:t>Haga clic para modificar los estilos de texto del patrón</a:t>
            </a:r>
          </a:p>
        </p:txBody>
      </p:sp>
      <p:sp>
        <p:nvSpPr>
          <p:cNvPr id="26" name="Marcador de posición de imagen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rtl="0">
              <a:buNone/>
            </a:pPr>
            <a:r>
              <a:rPr lang="es-ES" noProof="0"/>
              <a:t>Haga clic en el icono para agregar una imagen</a:t>
            </a:r>
          </a:p>
        </p:txBody>
      </p:sp>
      <p:sp>
        <p:nvSpPr>
          <p:cNvPr id="27" name="Marcador de posición de texto 3"/>
          <p:cNvSpPr>
            <a:spLocks noGrp="1"/>
          </p:cNvSpPr>
          <p:nvPr>
            <p:ph type="body" sz="half" idx="20"/>
          </p:nvPr>
        </p:nvSpPr>
        <p:spPr>
          <a:xfrm>
            <a:off x="7852442" y="4980854"/>
            <a:ext cx="3194968" cy="810345"/>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s-ES" noProof="0"/>
              <a:t>Haga clic para modificar los estilos de texto del patrón</a:t>
            </a:r>
          </a:p>
        </p:txBody>
      </p:sp>
      <p:sp>
        <p:nvSpPr>
          <p:cNvPr id="3" name="Marcador de posición de fecha 2"/>
          <p:cNvSpPr>
            <a:spLocks noGrp="1"/>
          </p:cNvSpPr>
          <p:nvPr>
            <p:ph type="dt" sz="half" idx="10"/>
          </p:nvPr>
        </p:nvSpPr>
        <p:spPr/>
        <p:txBody>
          <a:bodyPr rtlCol="0"/>
          <a:lstStyle/>
          <a:p>
            <a:pPr rtl="0"/>
            <a:fld id="{4A719E82-A331-4C72-B82B-5BADCE141852}" type="datetime1">
              <a:rPr lang="es-ES" noProof="0" smtClean="0"/>
              <a:t>26/11/2025</a:t>
            </a:fld>
            <a:endParaRPr lang="es-ES" noProof="0"/>
          </a:p>
        </p:txBody>
      </p:sp>
      <p:sp>
        <p:nvSpPr>
          <p:cNvPr id="4" name="Marcador de posición de pie de página 3"/>
          <p:cNvSpPr>
            <a:spLocks noGrp="1"/>
          </p:cNvSpPr>
          <p:nvPr>
            <p:ph type="ftr" sz="quarter" idx="11"/>
          </p:nvPr>
        </p:nvSpPr>
        <p:spPr/>
        <p:txBody>
          <a:bodyPr rtlCol="0"/>
          <a:lstStyle/>
          <a:p>
            <a:pPr rtl="0"/>
            <a:endParaRPr lang="es-ES" noProof="0"/>
          </a:p>
        </p:txBody>
      </p:sp>
      <p:sp>
        <p:nvSpPr>
          <p:cNvPr id="5" name="Marcador de posición de número de diapositiva 4"/>
          <p:cNvSpPr>
            <a:spLocks noGrp="1"/>
          </p:cNvSpPr>
          <p:nvPr>
            <p:ph type="sldNum" sz="quarter" idx="12"/>
          </p:nvPr>
        </p:nvSpPr>
        <p:spPr/>
        <p:txBody>
          <a:bodyPr rtlCol="0"/>
          <a:lstStyle/>
          <a:p>
            <a:pPr rtl="0"/>
            <a:fld id="{6D22F896-40B5-4ADD-8801-0D06FADFA095}" type="slidenum">
              <a:rPr lang="es-ES" noProof="0" smtClean="0"/>
              <a:t>‹Nº›</a:t>
            </a:fld>
            <a:endParaRPr lang="es-ES" noProof="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lstStyle/>
          <a:p>
            <a:pPr rtl="0"/>
            <a:r>
              <a:rPr lang="es-ES" noProof="0"/>
              <a:t>Haga clic para modificar el estilo de título del patrón</a:t>
            </a:r>
          </a:p>
        </p:txBody>
      </p:sp>
      <p:sp>
        <p:nvSpPr>
          <p:cNvPr id="3" name="Marcador de posición de texto vertical 2"/>
          <p:cNvSpPr>
            <a:spLocks noGrp="1"/>
          </p:cNvSpPr>
          <p:nvPr>
            <p:ph type="body" orient="vert" idx="1"/>
          </p:nvPr>
        </p:nvSpPr>
        <p:spPr/>
        <p:txBody>
          <a:bodyPr vert="eaVert" rtlCol="0" anchor="t"/>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4" name="Marcador de posición de fecha 3"/>
          <p:cNvSpPr>
            <a:spLocks noGrp="1"/>
          </p:cNvSpPr>
          <p:nvPr>
            <p:ph type="dt" sz="half" idx="10"/>
          </p:nvPr>
        </p:nvSpPr>
        <p:spPr/>
        <p:txBody>
          <a:bodyPr rtlCol="0"/>
          <a:lstStyle/>
          <a:p>
            <a:pPr rtl="0"/>
            <a:fld id="{B95345DB-BC09-4F2D-A950-B5824E6179D5}" type="datetime1">
              <a:rPr lang="es-ES" noProof="0" smtClean="0"/>
              <a:t>26/11/2025</a:t>
            </a:fld>
            <a:endParaRPr lang="es-ES" noProof="0"/>
          </a:p>
        </p:txBody>
      </p:sp>
      <p:sp>
        <p:nvSpPr>
          <p:cNvPr id="5" name="Marcador de posición de pie de página 4"/>
          <p:cNvSpPr>
            <a:spLocks noGrp="1"/>
          </p:cNvSpPr>
          <p:nvPr>
            <p:ph type="ftr" sz="quarter" idx="11"/>
          </p:nvPr>
        </p:nvSpPr>
        <p:spPr/>
        <p:txBody>
          <a:bodyPr rtlCol="0"/>
          <a:lstStyle/>
          <a:p>
            <a:pPr rtl="0"/>
            <a:endParaRPr lang="es-ES" noProof="0"/>
          </a:p>
        </p:txBody>
      </p:sp>
      <p:sp>
        <p:nvSpPr>
          <p:cNvPr id="6" name="Marcador de posición de número de diapositiva 5"/>
          <p:cNvSpPr>
            <a:spLocks noGrp="1"/>
          </p:cNvSpPr>
          <p:nvPr>
            <p:ph type="sldNum" sz="quarter" idx="12"/>
          </p:nvPr>
        </p:nvSpPr>
        <p:spPr/>
        <p:txBody>
          <a:bodyPr rtlCol="0"/>
          <a:lstStyle/>
          <a:p>
            <a:pPr rtl="0"/>
            <a:fld id="{6D22F896-40B5-4ADD-8801-0D06FADFA095}" type="slidenum">
              <a:rPr lang="es-ES" noProof="0" smtClean="0"/>
              <a:t>‹Nº›</a:t>
            </a:fld>
            <a:endParaRPr lang="es-ES" noProof="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9042400" y="609599"/>
            <a:ext cx="2005011" cy="5181601"/>
          </a:xfrm>
        </p:spPr>
        <p:txBody>
          <a:bodyPr vert="eaVert" rtlCol="0"/>
          <a:lstStyle/>
          <a:p>
            <a:pPr rtl="0"/>
            <a:r>
              <a:rPr lang="es-ES" noProof="0"/>
              <a:t>Haga clic para modificar el estilo de título del patrón</a:t>
            </a:r>
          </a:p>
        </p:txBody>
      </p:sp>
      <p:sp>
        <p:nvSpPr>
          <p:cNvPr id="3" name="Marcador de posición de texto vertical 2"/>
          <p:cNvSpPr>
            <a:spLocks noGrp="1"/>
          </p:cNvSpPr>
          <p:nvPr>
            <p:ph type="body" orient="vert" idx="1"/>
          </p:nvPr>
        </p:nvSpPr>
        <p:spPr>
          <a:xfrm>
            <a:off x="1141410" y="609599"/>
            <a:ext cx="7748590" cy="5181601"/>
          </a:xfrm>
        </p:spPr>
        <p:txBody>
          <a:bodyPr vert="eaVert"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4" name="Marcador de fecha 3"/>
          <p:cNvSpPr>
            <a:spLocks noGrp="1"/>
          </p:cNvSpPr>
          <p:nvPr>
            <p:ph type="dt" sz="half" idx="10"/>
          </p:nvPr>
        </p:nvSpPr>
        <p:spPr/>
        <p:txBody>
          <a:bodyPr rtlCol="0"/>
          <a:lstStyle/>
          <a:p>
            <a:pPr rtl="0"/>
            <a:fld id="{20DB2A24-9D58-4203-8723-A461A06D087E}" type="datetime1">
              <a:rPr lang="es-ES" noProof="0" smtClean="0"/>
              <a:t>26/11/2025</a:t>
            </a:fld>
            <a:endParaRPr lang="es-ES" noProof="0"/>
          </a:p>
        </p:txBody>
      </p:sp>
      <p:sp>
        <p:nvSpPr>
          <p:cNvPr id="5" name="Marcador de posición de pie de página 4"/>
          <p:cNvSpPr>
            <a:spLocks noGrp="1"/>
          </p:cNvSpPr>
          <p:nvPr>
            <p:ph type="ftr" sz="quarter" idx="11"/>
          </p:nvPr>
        </p:nvSpPr>
        <p:spPr/>
        <p:txBody>
          <a:bodyPr rtlCol="0"/>
          <a:lstStyle/>
          <a:p>
            <a:pPr rtl="0"/>
            <a:endParaRPr lang="es-ES" noProof="0"/>
          </a:p>
        </p:txBody>
      </p:sp>
      <p:sp>
        <p:nvSpPr>
          <p:cNvPr id="6" name="Marcador de posición de número de diapositiva 5"/>
          <p:cNvSpPr>
            <a:spLocks noGrp="1"/>
          </p:cNvSpPr>
          <p:nvPr>
            <p:ph type="sldNum" sz="quarter" idx="12"/>
          </p:nvPr>
        </p:nvSpPr>
        <p:spPr/>
        <p:txBody>
          <a:bodyPr rtlCol="0"/>
          <a:lstStyle/>
          <a:p>
            <a:pPr rtl="0"/>
            <a:fld id="{6D22F896-40B5-4ADD-8801-0D06FADFA095}" type="slidenum">
              <a:rPr lang="es-ES" noProof="0" smtClean="0"/>
              <a:t>‹Nº›</a:t>
            </a:fld>
            <a:endParaRPr lang="es-ES" noProof="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pPr rtl="0"/>
            <a:fld id="{A0CA0AF3-38EB-4C63-8219-1BB50E1DE642}" type="datetime1">
              <a:rPr lang="es-ES" noProof="0" smtClean="0"/>
              <a:t>26/11/2025</a:t>
            </a:fld>
            <a:endParaRPr lang="es-ES" noProof="0"/>
          </a:p>
        </p:txBody>
      </p:sp>
      <p:sp>
        <p:nvSpPr>
          <p:cNvPr id="5" name="Footer Placeholder 4"/>
          <p:cNvSpPr>
            <a:spLocks noGrp="1"/>
          </p:cNvSpPr>
          <p:nvPr>
            <p:ph type="ftr" sz="quarter" idx="11"/>
          </p:nvPr>
        </p:nvSpPr>
        <p:spPr/>
        <p:txBody>
          <a:bodyPr/>
          <a:lstStyle/>
          <a:p>
            <a:pPr rtl="0"/>
            <a:endParaRPr lang="es-ES" noProof="0"/>
          </a:p>
        </p:txBody>
      </p:sp>
      <p:sp>
        <p:nvSpPr>
          <p:cNvPr id="6" name="Slide Number Placeholder 5"/>
          <p:cNvSpPr>
            <a:spLocks noGrp="1"/>
          </p:cNvSpPr>
          <p:nvPr>
            <p:ph type="sldNum" sz="quarter" idx="12"/>
          </p:nvPr>
        </p:nvSpPr>
        <p:spPr/>
        <p:txBody>
          <a:bodyPr/>
          <a:lstStyle/>
          <a:p>
            <a:pPr rtl="0"/>
            <a:fld id="{6D22F896-40B5-4ADD-8801-0D06FADFA095}" type="slidenum">
              <a:rPr lang="es-ES" noProof="0" smtClean="0"/>
              <a:t>‹Nº›</a:t>
            </a:fld>
            <a:endParaRPr lang="es-ES" noProof="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569962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nchor="ct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1E95752A-3CB1-471B-A60A-70B55E468DDA}" type="datetime1">
              <a:rPr lang="es-ES" noProof="0" smtClean="0"/>
              <a:t>26/11/2025</a:t>
            </a:fld>
            <a:endParaRPr lang="es-ES" noProof="0" dirty="0"/>
          </a:p>
        </p:txBody>
      </p:sp>
      <p:sp>
        <p:nvSpPr>
          <p:cNvPr id="5" name="Footer Placeholder 4"/>
          <p:cNvSpPr>
            <a:spLocks noGrp="1"/>
          </p:cNvSpPr>
          <p:nvPr>
            <p:ph type="ftr" sz="quarter" idx="11"/>
          </p:nvPr>
        </p:nvSpPr>
        <p:spPr/>
        <p:txBody>
          <a:bodyPr/>
          <a:lstStyle/>
          <a:p>
            <a:pPr rtl="0"/>
            <a:endParaRPr lang="es-ES" noProof="0"/>
          </a:p>
        </p:txBody>
      </p:sp>
      <p:sp>
        <p:nvSpPr>
          <p:cNvPr id="6" name="Slide Number Placeholder 5"/>
          <p:cNvSpPr>
            <a:spLocks noGrp="1"/>
          </p:cNvSpPr>
          <p:nvPr>
            <p:ph type="sldNum" sz="quarter" idx="12"/>
          </p:nvPr>
        </p:nvSpPr>
        <p:spPr/>
        <p:txBody>
          <a:bodyPr/>
          <a:lstStyle/>
          <a:p>
            <a:pPr rtl="0"/>
            <a:fld id="{6D22F896-40B5-4ADD-8801-0D06FADFA095}" type="slidenum">
              <a:rPr lang="es-ES" noProof="0" smtClean="0"/>
              <a:pPr rtl="0"/>
              <a:t>‹Nº›</a:t>
            </a:fld>
            <a:endParaRPr lang="es-ES" noProof="0"/>
          </a:p>
        </p:txBody>
      </p:sp>
    </p:spTree>
    <p:extLst>
      <p:ext uri="{BB962C8B-B14F-4D97-AF65-F5344CB8AC3E}">
        <p14:creationId xmlns:p14="http://schemas.microsoft.com/office/powerpoint/2010/main" val="3656338480"/>
      </p:ext>
    </p:extLst>
  </p:cSld>
  <p:clrMapOvr>
    <a:masterClrMapping/>
  </p:clrMapOvr>
  <p:hf sldNum="0" hdr="0" ftr="0" dt="0"/>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pPr rtl="0"/>
            <a:fld id="{BB54C683-0777-4D8C-AF75-A78D3205BAC8}" type="datetime1">
              <a:rPr lang="es-ES" noProof="0" smtClean="0"/>
              <a:t>26/11/2025</a:t>
            </a:fld>
            <a:endParaRPr lang="es-ES" noProof="0"/>
          </a:p>
        </p:txBody>
      </p:sp>
      <p:sp>
        <p:nvSpPr>
          <p:cNvPr id="5" name="Footer Placeholder 4"/>
          <p:cNvSpPr>
            <a:spLocks noGrp="1"/>
          </p:cNvSpPr>
          <p:nvPr>
            <p:ph type="ftr" sz="quarter" idx="11"/>
          </p:nvPr>
        </p:nvSpPr>
        <p:spPr/>
        <p:txBody>
          <a:bodyPr/>
          <a:lstStyle/>
          <a:p>
            <a:pPr rtl="0"/>
            <a:endParaRPr lang="es-ES" noProof="0"/>
          </a:p>
        </p:txBody>
      </p:sp>
      <p:sp>
        <p:nvSpPr>
          <p:cNvPr id="6" name="Slide Number Placeholder 5"/>
          <p:cNvSpPr>
            <a:spLocks noGrp="1"/>
          </p:cNvSpPr>
          <p:nvPr>
            <p:ph type="sldNum" sz="quarter" idx="12"/>
          </p:nvPr>
        </p:nvSpPr>
        <p:spPr/>
        <p:txBody>
          <a:bodyPr/>
          <a:lstStyle/>
          <a:p>
            <a:pPr rtl="0"/>
            <a:fld id="{6D22F896-40B5-4ADD-8801-0D06FADFA095}" type="slidenum">
              <a:rPr lang="es-ES" noProof="0" smtClean="0"/>
              <a:t>‹Nº›</a:t>
            </a:fld>
            <a:endParaRPr lang="es-ES" noProof="0"/>
          </a:p>
        </p:txBody>
      </p:sp>
    </p:spTree>
    <p:extLst>
      <p:ext uri="{BB962C8B-B14F-4D97-AF65-F5344CB8AC3E}">
        <p14:creationId xmlns:p14="http://schemas.microsoft.com/office/powerpoint/2010/main" val="67877717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pPr rtl="0"/>
            <a:fld id="{62BBE8E3-4A21-45D7-A860-DFDA026419EC}" type="datetime1">
              <a:rPr lang="es-ES" noProof="0" smtClean="0"/>
              <a:t>26/11/2025</a:t>
            </a:fld>
            <a:endParaRPr lang="es-ES" noProof="0"/>
          </a:p>
        </p:txBody>
      </p:sp>
      <p:sp>
        <p:nvSpPr>
          <p:cNvPr id="6" name="Footer Placeholder 5"/>
          <p:cNvSpPr>
            <a:spLocks noGrp="1"/>
          </p:cNvSpPr>
          <p:nvPr>
            <p:ph type="ftr" sz="quarter" idx="11"/>
          </p:nvPr>
        </p:nvSpPr>
        <p:spPr/>
        <p:txBody>
          <a:bodyPr/>
          <a:lstStyle/>
          <a:p>
            <a:pPr rtl="0"/>
            <a:endParaRPr lang="es-ES" noProof="0"/>
          </a:p>
        </p:txBody>
      </p:sp>
      <p:sp>
        <p:nvSpPr>
          <p:cNvPr id="7" name="Slide Number Placeholder 6"/>
          <p:cNvSpPr>
            <a:spLocks noGrp="1"/>
          </p:cNvSpPr>
          <p:nvPr>
            <p:ph type="sldNum" sz="quarter" idx="12"/>
          </p:nvPr>
        </p:nvSpPr>
        <p:spPr/>
        <p:txBody>
          <a:bodyPr/>
          <a:lstStyle/>
          <a:p>
            <a:pPr rtl="0"/>
            <a:fld id="{6D22F896-40B5-4ADD-8801-0D06FADFA095}" type="slidenum">
              <a:rPr lang="es-ES" noProof="0" smtClean="0"/>
              <a:t>‹Nº›</a:t>
            </a:fld>
            <a:endParaRPr lang="es-ES" noProof="0"/>
          </a:p>
        </p:txBody>
      </p:sp>
    </p:spTree>
    <p:extLst>
      <p:ext uri="{BB962C8B-B14F-4D97-AF65-F5344CB8AC3E}">
        <p14:creationId xmlns:p14="http://schemas.microsoft.com/office/powerpoint/2010/main" val="233281738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pPr rtl="0"/>
            <a:fld id="{8EFD387C-7178-4981-AEA8-6F8B6F75A91E}" type="datetime1">
              <a:rPr lang="es-ES" noProof="0" smtClean="0"/>
              <a:t>26/11/2025</a:t>
            </a:fld>
            <a:endParaRPr lang="es-ES" noProof="0"/>
          </a:p>
        </p:txBody>
      </p:sp>
      <p:sp>
        <p:nvSpPr>
          <p:cNvPr id="8" name="Footer Placeholder 7"/>
          <p:cNvSpPr>
            <a:spLocks noGrp="1"/>
          </p:cNvSpPr>
          <p:nvPr>
            <p:ph type="ftr" sz="quarter" idx="11"/>
          </p:nvPr>
        </p:nvSpPr>
        <p:spPr/>
        <p:txBody>
          <a:bodyPr/>
          <a:lstStyle/>
          <a:p>
            <a:pPr rtl="0"/>
            <a:endParaRPr lang="es-ES" noProof="0"/>
          </a:p>
        </p:txBody>
      </p:sp>
      <p:sp>
        <p:nvSpPr>
          <p:cNvPr id="9" name="Slide Number Placeholder 8"/>
          <p:cNvSpPr>
            <a:spLocks noGrp="1"/>
          </p:cNvSpPr>
          <p:nvPr>
            <p:ph type="sldNum" sz="quarter" idx="12"/>
          </p:nvPr>
        </p:nvSpPr>
        <p:spPr/>
        <p:txBody>
          <a:bodyPr/>
          <a:lstStyle/>
          <a:p>
            <a:pPr rtl="0"/>
            <a:fld id="{6D22F896-40B5-4ADD-8801-0D06FADFA095}" type="slidenum">
              <a:rPr lang="es-ES" noProof="0" smtClean="0"/>
              <a:t>‹Nº›</a:t>
            </a:fld>
            <a:endParaRPr lang="es-ES" noProof="0"/>
          </a:p>
        </p:txBody>
      </p:sp>
    </p:spTree>
    <p:extLst>
      <p:ext uri="{BB962C8B-B14F-4D97-AF65-F5344CB8AC3E}">
        <p14:creationId xmlns:p14="http://schemas.microsoft.com/office/powerpoint/2010/main" val="356262951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pPr rtl="0"/>
            <a:fld id="{F9E1022B-32BE-4FE1-92B8-C5149277BA50}" type="datetime1">
              <a:rPr lang="es-ES" noProof="0" smtClean="0"/>
              <a:t>26/11/2025</a:t>
            </a:fld>
            <a:endParaRPr lang="es-ES" noProof="0"/>
          </a:p>
        </p:txBody>
      </p:sp>
      <p:sp>
        <p:nvSpPr>
          <p:cNvPr id="4" name="Footer Placeholder 3"/>
          <p:cNvSpPr>
            <a:spLocks noGrp="1"/>
          </p:cNvSpPr>
          <p:nvPr>
            <p:ph type="ftr" sz="quarter" idx="11"/>
          </p:nvPr>
        </p:nvSpPr>
        <p:spPr/>
        <p:txBody>
          <a:bodyPr/>
          <a:lstStyle/>
          <a:p>
            <a:pPr rtl="0"/>
            <a:endParaRPr lang="es-ES" noProof="0"/>
          </a:p>
        </p:txBody>
      </p:sp>
      <p:sp>
        <p:nvSpPr>
          <p:cNvPr id="5" name="Slide Number Placeholder 4"/>
          <p:cNvSpPr>
            <a:spLocks noGrp="1"/>
          </p:cNvSpPr>
          <p:nvPr>
            <p:ph type="sldNum" sz="quarter" idx="12"/>
          </p:nvPr>
        </p:nvSpPr>
        <p:spPr/>
        <p:txBody>
          <a:bodyPr/>
          <a:lstStyle/>
          <a:p>
            <a:pPr rtl="0"/>
            <a:fld id="{6D22F896-40B5-4ADD-8801-0D06FADFA095}" type="slidenum">
              <a:rPr lang="es-ES" noProof="0" smtClean="0"/>
              <a:t>‹Nº›</a:t>
            </a:fld>
            <a:endParaRPr lang="es-ES" noProof="0"/>
          </a:p>
        </p:txBody>
      </p:sp>
    </p:spTree>
    <p:extLst>
      <p:ext uri="{BB962C8B-B14F-4D97-AF65-F5344CB8AC3E}">
        <p14:creationId xmlns:p14="http://schemas.microsoft.com/office/powerpoint/2010/main" val="332046798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rtl="0"/>
            <a:fld id="{2AD2895C-9724-44AD-A1CB-C4CD2333D14A}" type="datetime1">
              <a:rPr lang="es-ES" noProof="0" smtClean="0"/>
              <a:t>26/11/2025</a:t>
            </a:fld>
            <a:endParaRPr lang="es-ES" noProof="0"/>
          </a:p>
        </p:txBody>
      </p:sp>
      <p:sp>
        <p:nvSpPr>
          <p:cNvPr id="3" name="Footer Placeholder 2"/>
          <p:cNvSpPr>
            <a:spLocks noGrp="1"/>
          </p:cNvSpPr>
          <p:nvPr>
            <p:ph type="ftr" sz="quarter" idx="11"/>
          </p:nvPr>
        </p:nvSpPr>
        <p:spPr/>
        <p:txBody>
          <a:bodyPr/>
          <a:lstStyle/>
          <a:p>
            <a:pPr rtl="0"/>
            <a:endParaRPr lang="es-ES" noProof="0"/>
          </a:p>
        </p:txBody>
      </p:sp>
      <p:sp>
        <p:nvSpPr>
          <p:cNvPr id="4" name="Slide Number Placeholder 3"/>
          <p:cNvSpPr>
            <a:spLocks noGrp="1"/>
          </p:cNvSpPr>
          <p:nvPr>
            <p:ph type="sldNum" sz="quarter" idx="12"/>
          </p:nvPr>
        </p:nvSpPr>
        <p:spPr/>
        <p:txBody>
          <a:bodyPr/>
          <a:lstStyle/>
          <a:p>
            <a:pPr rtl="0"/>
            <a:fld id="{6D22F896-40B5-4ADD-8801-0D06FADFA095}" type="slidenum">
              <a:rPr lang="es-ES" noProof="0" smtClean="0"/>
              <a:t>‹Nº›</a:t>
            </a:fld>
            <a:endParaRPr lang="es-ES" noProof="0"/>
          </a:p>
        </p:txBody>
      </p:sp>
    </p:spTree>
    <p:extLst>
      <p:ext uri="{BB962C8B-B14F-4D97-AF65-F5344CB8AC3E}">
        <p14:creationId xmlns:p14="http://schemas.microsoft.com/office/powerpoint/2010/main" val="165710643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s-ES"/>
              <a:t>Haga clic para modificar el estilo de título del patrón</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pPr rtl="0"/>
            <a:fld id="{EB4771A7-61FB-45DE-8598-173673CE36D3}" type="datetime1">
              <a:rPr lang="es-ES" noProof="0" smtClean="0"/>
              <a:t>26/11/2025</a:t>
            </a:fld>
            <a:endParaRPr lang="es-ES" noProof="0"/>
          </a:p>
        </p:txBody>
      </p:sp>
      <p:sp>
        <p:nvSpPr>
          <p:cNvPr id="6" name="Footer Placeholder 5"/>
          <p:cNvSpPr>
            <a:spLocks noGrp="1"/>
          </p:cNvSpPr>
          <p:nvPr>
            <p:ph type="ftr" sz="quarter" idx="11"/>
          </p:nvPr>
        </p:nvSpPr>
        <p:spPr/>
        <p:txBody>
          <a:bodyPr/>
          <a:lstStyle/>
          <a:p>
            <a:pPr rtl="0"/>
            <a:endParaRPr lang="es-ES" noProof="0"/>
          </a:p>
        </p:txBody>
      </p:sp>
      <p:sp>
        <p:nvSpPr>
          <p:cNvPr id="7" name="Slide Number Placeholder 6"/>
          <p:cNvSpPr>
            <a:spLocks noGrp="1"/>
          </p:cNvSpPr>
          <p:nvPr>
            <p:ph type="sldNum" sz="quarter" idx="12"/>
          </p:nvPr>
        </p:nvSpPr>
        <p:spPr/>
        <p:txBody>
          <a:bodyPr/>
          <a:lstStyle/>
          <a:p>
            <a:pPr rtl="0"/>
            <a:fld id="{6D22F896-40B5-4ADD-8801-0D06FADFA095}" type="slidenum">
              <a:rPr lang="es-ES" noProof="0" smtClean="0"/>
              <a:t>‹Nº›</a:t>
            </a:fld>
            <a:endParaRPr lang="es-ES" noProof="0"/>
          </a:p>
        </p:txBody>
      </p:sp>
    </p:spTree>
    <p:extLst>
      <p:ext uri="{BB962C8B-B14F-4D97-AF65-F5344CB8AC3E}">
        <p14:creationId xmlns:p14="http://schemas.microsoft.com/office/powerpoint/2010/main" val="332007070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s-ES"/>
              <a:t>Haga clic para modificar el estilo de título del patrón</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pPr rtl="0"/>
            <a:fld id="{1E95752A-3CB1-471B-A60A-70B55E468DDA}" type="datetime1">
              <a:rPr lang="es-ES" noProof="0" smtClean="0"/>
              <a:t>26/11/2025</a:t>
            </a:fld>
            <a:endParaRPr lang="es-ES" noProof="0" dirty="0"/>
          </a:p>
        </p:txBody>
      </p:sp>
      <p:sp>
        <p:nvSpPr>
          <p:cNvPr id="6" name="Footer Placeholder 5"/>
          <p:cNvSpPr>
            <a:spLocks noGrp="1"/>
          </p:cNvSpPr>
          <p:nvPr>
            <p:ph type="ftr" sz="quarter" idx="11"/>
          </p:nvPr>
        </p:nvSpPr>
        <p:spPr/>
        <p:txBody>
          <a:bodyPr/>
          <a:lstStyle/>
          <a:p>
            <a:pPr rtl="0"/>
            <a:endParaRPr lang="es-ES" noProof="0"/>
          </a:p>
        </p:txBody>
      </p:sp>
      <p:sp>
        <p:nvSpPr>
          <p:cNvPr id="7" name="Slide Number Placeholder 6"/>
          <p:cNvSpPr>
            <a:spLocks noGrp="1"/>
          </p:cNvSpPr>
          <p:nvPr>
            <p:ph type="sldNum" sz="quarter" idx="12"/>
          </p:nvPr>
        </p:nvSpPr>
        <p:spPr/>
        <p:txBody>
          <a:bodyPr/>
          <a:lstStyle/>
          <a:p>
            <a:pPr rtl="0"/>
            <a:fld id="{6D22F896-40B5-4ADD-8801-0D06FADFA095}" type="slidenum">
              <a:rPr lang="es-ES" noProof="0" smtClean="0"/>
              <a:pPr rtl="0"/>
              <a:t>‹Nº›</a:t>
            </a:fld>
            <a:endParaRPr lang="es-ES" noProof="0"/>
          </a:p>
        </p:txBody>
      </p:sp>
    </p:spTree>
    <p:extLst>
      <p:ext uri="{BB962C8B-B14F-4D97-AF65-F5344CB8AC3E}">
        <p14:creationId xmlns:p14="http://schemas.microsoft.com/office/powerpoint/2010/main" val="475383356"/>
      </p:ext>
    </p:extLst>
  </p:cSld>
  <p:clrMapOvr>
    <a:masterClrMapping/>
  </p:clrMapOvr>
  <p:hf sldNum="0" hdr="0" ftr="0" dt="0"/>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a:t>Haga clic para modificar los estilos de texto del patrón</a:t>
            </a:r>
          </a:p>
        </p:txBody>
      </p:sp>
      <p:sp>
        <p:nvSpPr>
          <p:cNvPr id="3" name="Date Placeholder 2"/>
          <p:cNvSpPr>
            <a:spLocks noGrp="1"/>
          </p:cNvSpPr>
          <p:nvPr>
            <p:ph type="dt" sz="half" idx="10"/>
          </p:nvPr>
        </p:nvSpPr>
        <p:spPr/>
        <p:txBody>
          <a:bodyPr/>
          <a:lstStyle/>
          <a:p>
            <a:pPr rtl="0"/>
            <a:fld id="{1E95752A-3CB1-471B-A60A-70B55E468DDA}" type="datetime1">
              <a:rPr lang="es-ES" noProof="0" smtClean="0"/>
              <a:t>26/11/2025</a:t>
            </a:fld>
            <a:endParaRPr lang="es-ES" noProof="0" dirty="0"/>
          </a:p>
        </p:txBody>
      </p:sp>
      <p:sp>
        <p:nvSpPr>
          <p:cNvPr id="4" name="Footer Placeholder 3"/>
          <p:cNvSpPr>
            <a:spLocks noGrp="1"/>
          </p:cNvSpPr>
          <p:nvPr>
            <p:ph type="ftr" sz="quarter" idx="11"/>
          </p:nvPr>
        </p:nvSpPr>
        <p:spPr/>
        <p:txBody>
          <a:bodyPr/>
          <a:lstStyle/>
          <a:p>
            <a:pPr rtl="0"/>
            <a:endParaRPr lang="es-ES" noProof="0"/>
          </a:p>
        </p:txBody>
      </p:sp>
      <p:sp>
        <p:nvSpPr>
          <p:cNvPr id="5" name="Slide Number Placeholder 4"/>
          <p:cNvSpPr>
            <a:spLocks noGrp="1"/>
          </p:cNvSpPr>
          <p:nvPr>
            <p:ph type="sldNum" sz="quarter" idx="12"/>
          </p:nvPr>
        </p:nvSpPr>
        <p:spPr/>
        <p:txBody>
          <a:bodyPr/>
          <a:lstStyle/>
          <a:p>
            <a:pPr rtl="0"/>
            <a:fld id="{6D22F896-40B5-4ADD-8801-0D06FADFA095}" type="slidenum">
              <a:rPr lang="es-ES" noProof="0" smtClean="0"/>
              <a:pPr rtl="0"/>
              <a:t>‹Nº›</a:t>
            </a:fld>
            <a:endParaRPr lang="es-ES" noProof="0"/>
          </a:p>
        </p:txBody>
      </p:sp>
    </p:spTree>
    <p:extLst>
      <p:ext uri="{BB962C8B-B14F-4D97-AF65-F5344CB8AC3E}">
        <p14:creationId xmlns:p14="http://schemas.microsoft.com/office/powerpoint/2010/main" val="397491342"/>
      </p:ext>
    </p:extLst>
  </p:cSld>
  <p:clrMapOvr>
    <a:masterClrMapping/>
  </p:clrMapOvr>
  <p:hf sldNum="0" hdr="0" ftr="0" dt="0"/>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pPr rtl="0"/>
            <a:fld id="{1E95752A-3CB1-471B-A60A-70B55E468DDA}" type="datetime1">
              <a:rPr lang="es-ES" noProof="0" smtClean="0"/>
              <a:t>26/11/2025</a:t>
            </a:fld>
            <a:endParaRPr lang="es-ES" noProof="0" dirty="0"/>
          </a:p>
        </p:txBody>
      </p:sp>
      <p:sp>
        <p:nvSpPr>
          <p:cNvPr id="5" name="Footer Placeholder 4"/>
          <p:cNvSpPr>
            <a:spLocks noGrp="1"/>
          </p:cNvSpPr>
          <p:nvPr>
            <p:ph type="ftr" sz="quarter" idx="11"/>
          </p:nvPr>
        </p:nvSpPr>
        <p:spPr/>
        <p:txBody>
          <a:bodyPr/>
          <a:lstStyle/>
          <a:p>
            <a:pPr rtl="0"/>
            <a:endParaRPr lang="es-ES" noProof="0"/>
          </a:p>
        </p:txBody>
      </p:sp>
      <p:sp>
        <p:nvSpPr>
          <p:cNvPr id="6" name="Slide Number Placeholder 5"/>
          <p:cNvSpPr>
            <a:spLocks noGrp="1"/>
          </p:cNvSpPr>
          <p:nvPr>
            <p:ph type="sldNum" sz="quarter" idx="12"/>
          </p:nvPr>
        </p:nvSpPr>
        <p:spPr/>
        <p:txBody>
          <a:bodyPr/>
          <a:lstStyle/>
          <a:p>
            <a:pPr rtl="0"/>
            <a:fld id="{6D22F896-40B5-4ADD-8801-0D06FADFA095}" type="slidenum">
              <a:rPr lang="es-ES" noProof="0" smtClean="0"/>
              <a:pPr rtl="0"/>
              <a:t>‹Nº›</a:t>
            </a:fld>
            <a:endParaRPr lang="es-ES" noProof="0"/>
          </a:p>
        </p:txBody>
      </p:sp>
    </p:spTree>
    <p:extLst>
      <p:ext uri="{BB962C8B-B14F-4D97-AF65-F5344CB8AC3E}">
        <p14:creationId xmlns:p14="http://schemas.microsoft.com/office/powerpoint/2010/main" val="3010301134"/>
      </p:ext>
    </p:extLst>
  </p:cSld>
  <p:clrMapOvr>
    <a:masterClrMapping/>
  </p:clrMapOvr>
  <p:hf sldNum="0" hdr="0" ftr="0" dt="0"/>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s-ES"/>
              <a:t>Haga clic para modificar el estilo de título del patrón</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a:t>Haga clic para modificar los estilos de texto del patrón</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pPr rtl="0"/>
            <a:fld id="{1E95752A-3CB1-471B-A60A-70B55E468DDA}" type="datetime1">
              <a:rPr lang="es-ES" noProof="0" smtClean="0"/>
              <a:t>26/11/2025</a:t>
            </a:fld>
            <a:endParaRPr lang="es-ES" noProof="0" dirty="0"/>
          </a:p>
        </p:txBody>
      </p:sp>
      <p:sp>
        <p:nvSpPr>
          <p:cNvPr id="5" name="Footer Placeholder 4"/>
          <p:cNvSpPr>
            <a:spLocks noGrp="1"/>
          </p:cNvSpPr>
          <p:nvPr>
            <p:ph type="ftr" sz="quarter" idx="11"/>
          </p:nvPr>
        </p:nvSpPr>
        <p:spPr/>
        <p:txBody>
          <a:bodyPr/>
          <a:lstStyle/>
          <a:p>
            <a:pPr rtl="0"/>
            <a:endParaRPr lang="es-ES" noProof="0"/>
          </a:p>
        </p:txBody>
      </p:sp>
      <p:sp>
        <p:nvSpPr>
          <p:cNvPr id="6" name="Slide Number Placeholder 5"/>
          <p:cNvSpPr>
            <a:spLocks noGrp="1"/>
          </p:cNvSpPr>
          <p:nvPr>
            <p:ph type="sldNum" sz="quarter" idx="12"/>
          </p:nvPr>
        </p:nvSpPr>
        <p:spPr/>
        <p:txBody>
          <a:bodyPr/>
          <a:lstStyle/>
          <a:p>
            <a:pPr rtl="0"/>
            <a:fld id="{6D22F896-40B5-4ADD-8801-0D06FADFA095}" type="slidenum">
              <a:rPr lang="es-ES" noProof="0" smtClean="0"/>
              <a:pPr rtl="0"/>
              <a:t>‹Nº›</a:t>
            </a:fld>
            <a:endParaRPr lang="es-ES" noProof="0"/>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901065470"/>
      </p:ext>
    </p:extLst>
  </p:cSld>
  <p:clrMapOvr>
    <a:masterClrMapping/>
  </p:clrMapOvr>
  <p:hf sldNum="0" hdr="0" ftr="0" dt="0"/>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pPr rtl="0"/>
            <a:fld id="{1E95752A-3CB1-471B-A60A-70B55E468DDA}" type="datetime1">
              <a:rPr lang="es-ES" noProof="0" smtClean="0"/>
              <a:t>26/11/2025</a:t>
            </a:fld>
            <a:endParaRPr lang="es-ES" noProof="0" dirty="0"/>
          </a:p>
        </p:txBody>
      </p:sp>
      <p:sp>
        <p:nvSpPr>
          <p:cNvPr id="5" name="Footer Placeholder 4"/>
          <p:cNvSpPr>
            <a:spLocks noGrp="1"/>
          </p:cNvSpPr>
          <p:nvPr>
            <p:ph type="ftr" sz="quarter" idx="11"/>
          </p:nvPr>
        </p:nvSpPr>
        <p:spPr/>
        <p:txBody>
          <a:bodyPr/>
          <a:lstStyle/>
          <a:p>
            <a:pPr rtl="0"/>
            <a:endParaRPr lang="es-ES" noProof="0"/>
          </a:p>
        </p:txBody>
      </p:sp>
      <p:sp>
        <p:nvSpPr>
          <p:cNvPr id="6" name="Slide Number Placeholder 5"/>
          <p:cNvSpPr>
            <a:spLocks noGrp="1"/>
          </p:cNvSpPr>
          <p:nvPr>
            <p:ph type="sldNum" sz="quarter" idx="12"/>
          </p:nvPr>
        </p:nvSpPr>
        <p:spPr/>
        <p:txBody>
          <a:bodyPr/>
          <a:lstStyle/>
          <a:p>
            <a:pPr rtl="0"/>
            <a:fld id="{6D22F896-40B5-4ADD-8801-0D06FADFA095}" type="slidenum">
              <a:rPr lang="es-ES" noProof="0" smtClean="0"/>
              <a:pPr rtl="0"/>
              <a:t>‹Nº›</a:t>
            </a:fld>
            <a:endParaRPr lang="es-ES" noProof="0"/>
          </a:p>
        </p:txBody>
      </p:sp>
    </p:spTree>
    <p:extLst>
      <p:ext uri="{BB962C8B-B14F-4D97-AF65-F5344CB8AC3E}">
        <p14:creationId xmlns:p14="http://schemas.microsoft.com/office/powerpoint/2010/main" val="1562812981"/>
      </p:ext>
    </p:extLst>
  </p:cSld>
  <p:clrMapOvr>
    <a:masterClrMapping/>
  </p:clrMapOvr>
  <p:hf sldNum="0" hdr="0" ftr="0" dt="0"/>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Citar la 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s-ES"/>
              <a:t>Haga clic para modificar el estilo de título del patrón</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s-ES"/>
              <a:t>Haga clic para modificar los estilos de texto del patrón</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pPr rtl="0"/>
            <a:fld id="{1E95752A-3CB1-471B-A60A-70B55E468DDA}" type="datetime1">
              <a:rPr lang="es-ES" noProof="0" smtClean="0"/>
              <a:t>26/11/2025</a:t>
            </a:fld>
            <a:endParaRPr lang="es-ES" noProof="0" dirty="0"/>
          </a:p>
        </p:txBody>
      </p:sp>
      <p:sp>
        <p:nvSpPr>
          <p:cNvPr id="5" name="Footer Placeholder 4"/>
          <p:cNvSpPr>
            <a:spLocks noGrp="1"/>
          </p:cNvSpPr>
          <p:nvPr>
            <p:ph type="ftr" sz="quarter" idx="11"/>
          </p:nvPr>
        </p:nvSpPr>
        <p:spPr/>
        <p:txBody>
          <a:bodyPr/>
          <a:lstStyle/>
          <a:p>
            <a:pPr rtl="0"/>
            <a:endParaRPr lang="es-ES" noProof="0"/>
          </a:p>
        </p:txBody>
      </p:sp>
      <p:sp>
        <p:nvSpPr>
          <p:cNvPr id="6" name="Slide Number Placeholder 5"/>
          <p:cNvSpPr>
            <a:spLocks noGrp="1"/>
          </p:cNvSpPr>
          <p:nvPr>
            <p:ph type="sldNum" sz="quarter" idx="12"/>
          </p:nvPr>
        </p:nvSpPr>
        <p:spPr/>
        <p:txBody>
          <a:bodyPr/>
          <a:lstStyle/>
          <a:p>
            <a:pPr rtl="0"/>
            <a:fld id="{6D22F896-40B5-4ADD-8801-0D06FADFA095}" type="slidenum">
              <a:rPr lang="es-ES" noProof="0" smtClean="0"/>
              <a:pPr rtl="0"/>
              <a:t>‹Nº›</a:t>
            </a:fld>
            <a:endParaRPr lang="es-ES" noProof="0"/>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596162910"/>
      </p:ext>
    </p:extLst>
  </p:cSld>
  <p:clrMapOvr>
    <a:masterClrMapping/>
  </p:clrMapOvr>
  <p:hf sldNum="0" hdr="0" ftr="0" dt="0"/>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Verdadero o falso">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s-ES"/>
              <a:t>Haga clic para modificar el estilo de título del patrón</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s-ES"/>
              <a:t>Haga clic para modificar los estilos de texto del patrón</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pPr rtl="0"/>
            <a:fld id="{1E95752A-3CB1-471B-A60A-70B55E468DDA}" type="datetime1">
              <a:rPr lang="es-ES" noProof="0" smtClean="0"/>
              <a:t>26/11/2025</a:t>
            </a:fld>
            <a:endParaRPr lang="es-ES" noProof="0" dirty="0"/>
          </a:p>
        </p:txBody>
      </p:sp>
      <p:sp>
        <p:nvSpPr>
          <p:cNvPr id="5" name="Footer Placeholder 4"/>
          <p:cNvSpPr>
            <a:spLocks noGrp="1"/>
          </p:cNvSpPr>
          <p:nvPr>
            <p:ph type="ftr" sz="quarter" idx="11"/>
          </p:nvPr>
        </p:nvSpPr>
        <p:spPr/>
        <p:txBody>
          <a:bodyPr/>
          <a:lstStyle/>
          <a:p>
            <a:pPr rtl="0"/>
            <a:endParaRPr lang="es-ES" noProof="0"/>
          </a:p>
        </p:txBody>
      </p:sp>
      <p:sp>
        <p:nvSpPr>
          <p:cNvPr id="6" name="Slide Number Placeholder 5"/>
          <p:cNvSpPr>
            <a:spLocks noGrp="1"/>
          </p:cNvSpPr>
          <p:nvPr>
            <p:ph type="sldNum" sz="quarter" idx="12"/>
          </p:nvPr>
        </p:nvSpPr>
        <p:spPr/>
        <p:txBody>
          <a:bodyPr/>
          <a:lstStyle/>
          <a:p>
            <a:pPr rtl="0"/>
            <a:fld id="{6D22F896-40B5-4ADD-8801-0D06FADFA095}" type="slidenum">
              <a:rPr lang="es-ES" noProof="0" smtClean="0"/>
              <a:pPr rtl="0"/>
              <a:t>‹Nº›</a:t>
            </a:fld>
            <a:endParaRPr lang="es-ES" noProof="0"/>
          </a:p>
        </p:txBody>
      </p:sp>
    </p:spTree>
    <p:extLst>
      <p:ext uri="{BB962C8B-B14F-4D97-AF65-F5344CB8AC3E}">
        <p14:creationId xmlns:p14="http://schemas.microsoft.com/office/powerpoint/2010/main" val="2313668363"/>
      </p:ext>
    </p:extLst>
  </p:cSld>
  <p:clrMapOvr>
    <a:masterClrMapping/>
  </p:clrMapOvr>
  <p:hf sldNum="0" hdr="0" ftr="0" dt="0"/>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B95345DB-BC09-4F2D-A950-B5824E6179D5}" type="datetime1">
              <a:rPr lang="es-ES" noProof="0" smtClean="0"/>
              <a:t>26/11/2025</a:t>
            </a:fld>
            <a:endParaRPr lang="es-ES" noProof="0"/>
          </a:p>
        </p:txBody>
      </p:sp>
      <p:sp>
        <p:nvSpPr>
          <p:cNvPr id="5" name="Footer Placeholder 4"/>
          <p:cNvSpPr>
            <a:spLocks noGrp="1"/>
          </p:cNvSpPr>
          <p:nvPr>
            <p:ph type="ftr" sz="quarter" idx="11"/>
          </p:nvPr>
        </p:nvSpPr>
        <p:spPr/>
        <p:txBody>
          <a:bodyPr/>
          <a:lstStyle/>
          <a:p>
            <a:pPr rtl="0"/>
            <a:endParaRPr lang="es-ES" noProof="0"/>
          </a:p>
        </p:txBody>
      </p:sp>
      <p:sp>
        <p:nvSpPr>
          <p:cNvPr id="6" name="Slide Number Placeholder 5"/>
          <p:cNvSpPr>
            <a:spLocks noGrp="1"/>
          </p:cNvSpPr>
          <p:nvPr>
            <p:ph type="sldNum" sz="quarter" idx="12"/>
          </p:nvPr>
        </p:nvSpPr>
        <p:spPr/>
        <p:txBody>
          <a:bodyPr/>
          <a:lstStyle/>
          <a:p>
            <a:pPr rtl="0"/>
            <a:fld id="{6D22F896-40B5-4ADD-8801-0D06FADFA095}" type="slidenum">
              <a:rPr lang="es-ES" noProof="0" smtClean="0"/>
              <a:t>‹Nº›</a:t>
            </a:fld>
            <a:endParaRPr lang="es-ES" noProof="0"/>
          </a:p>
        </p:txBody>
      </p:sp>
    </p:spTree>
    <p:extLst>
      <p:ext uri="{BB962C8B-B14F-4D97-AF65-F5344CB8AC3E}">
        <p14:creationId xmlns:p14="http://schemas.microsoft.com/office/powerpoint/2010/main" val="253306770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20DB2A24-9D58-4203-8723-A461A06D087E}" type="datetime1">
              <a:rPr lang="es-ES" noProof="0" smtClean="0"/>
              <a:t>26/11/2025</a:t>
            </a:fld>
            <a:endParaRPr lang="es-ES" noProof="0"/>
          </a:p>
        </p:txBody>
      </p:sp>
      <p:sp>
        <p:nvSpPr>
          <p:cNvPr id="5" name="Footer Placeholder 4"/>
          <p:cNvSpPr>
            <a:spLocks noGrp="1"/>
          </p:cNvSpPr>
          <p:nvPr>
            <p:ph type="ftr" sz="quarter" idx="11"/>
          </p:nvPr>
        </p:nvSpPr>
        <p:spPr/>
        <p:txBody>
          <a:bodyPr/>
          <a:lstStyle/>
          <a:p>
            <a:pPr rtl="0"/>
            <a:endParaRPr lang="es-ES" noProof="0"/>
          </a:p>
        </p:txBody>
      </p:sp>
      <p:sp>
        <p:nvSpPr>
          <p:cNvPr id="6" name="Slide Number Placeholder 5"/>
          <p:cNvSpPr>
            <a:spLocks noGrp="1"/>
          </p:cNvSpPr>
          <p:nvPr>
            <p:ph type="sldNum" sz="quarter" idx="12"/>
          </p:nvPr>
        </p:nvSpPr>
        <p:spPr/>
        <p:txBody>
          <a:bodyPr/>
          <a:lstStyle/>
          <a:p>
            <a:pPr rtl="0"/>
            <a:fld id="{6D22F896-40B5-4ADD-8801-0D06FADFA095}" type="slidenum">
              <a:rPr lang="es-ES" noProof="0" smtClean="0"/>
              <a:t>‹Nº›</a:t>
            </a:fld>
            <a:endParaRPr lang="es-ES" noProof="0"/>
          </a:p>
        </p:txBody>
      </p:sp>
    </p:spTree>
    <p:extLst>
      <p:ext uri="{BB962C8B-B14F-4D97-AF65-F5344CB8AC3E}">
        <p14:creationId xmlns:p14="http://schemas.microsoft.com/office/powerpoint/2010/main" val="16294680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theme" Target="../theme/theme2.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slideLayout" Target="../slideLayouts/slideLayout34.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Imagen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8" name="Grupo 7"/>
          <p:cNvGrpSpPr/>
          <p:nvPr/>
        </p:nvGrpSpPr>
        <p:grpSpPr>
          <a:xfrm>
            <a:off x="-14288" y="0"/>
            <a:ext cx="12053888" cy="6858001"/>
            <a:chOff x="-14288" y="0"/>
            <a:chExt cx="12053888" cy="6858001"/>
          </a:xfrm>
        </p:grpSpPr>
        <p:grpSp>
          <p:nvGrpSpPr>
            <p:cNvPr id="9" name="Grupo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ángulo 5"/>
              <p:cNvSpPr>
                <a:spLocks noChangeArrowheads="1"/>
              </p:cNvSpPr>
              <p:nvPr/>
            </p:nvSpPr>
            <p:spPr bwMode="auto">
              <a:xfrm>
                <a:off x="114300"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a:lstStyle/>
              <a:p>
                <a:endParaRPr lang="es-ES"/>
              </a:p>
            </p:txBody>
          </p:sp>
          <p:sp>
            <p:nvSpPr>
              <p:cNvPr id="22" name="Forma libre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23" name="Forma libre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24" name="Forma libre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25" name="Forma libre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26" name="Forma libre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27" name="Forma libre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28" name="Forma libre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29" name="Forma libre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30" name="Forma libre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31" name="Forma libre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32" name="Línea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txBody>
              <a:bodyPr/>
              <a:lstStyle/>
              <a:p>
                <a:endParaRPr lang="es-ES"/>
              </a:p>
            </p:txBody>
          </p:sp>
          <p:sp>
            <p:nvSpPr>
              <p:cNvPr id="33" name="Forma libre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34" name="Forma libre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35" name="Forma libre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36" name="Forma libre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37" name="Rectángulo 21"/>
              <p:cNvSpPr>
                <a:spLocks noChangeArrowheads="1"/>
              </p:cNvSpPr>
              <p:nvPr/>
            </p:nvSpPr>
            <p:spPr bwMode="auto">
              <a:xfrm>
                <a:off x="133350"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a:lstStyle/>
              <a:p>
                <a:endParaRPr lang="es-ES"/>
              </a:p>
            </p:txBody>
          </p:sp>
          <p:sp>
            <p:nvSpPr>
              <p:cNvPr id="38" name="Forma libre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39" name="Forma libre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40" name="Forma libre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41" name="Forma libre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42" name="Forma libre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43" name="Forma libre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44" name="Forma libre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45" name="Forma libre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46" name="Forma libre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47" name="Forma libre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grpSp>
        <p:grpSp>
          <p:nvGrpSpPr>
            <p:cNvPr id="10" name="Grupo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orma libre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12" name="Forma libre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13" name="Forma libre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14" name="Forma libre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15" name="Forma libre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16" name="Forma libre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17" name="Forma libre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18" name="Forma libre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19" name="Forma libre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20" name="Rectángulo 41"/>
              <p:cNvSpPr>
                <a:spLocks noChangeArrowheads="1"/>
              </p:cNvSpPr>
              <p:nvPr/>
            </p:nvSpPr>
            <p:spPr bwMode="auto">
              <a:xfrm>
                <a:off x="11939587" y="6596063"/>
                <a:ext cx="23813" cy="2524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a:lstStyle/>
              <a:p>
                <a:endParaRPr lang="es-ES"/>
              </a:p>
            </p:txBody>
          </p:sp>
        </p:grpSp>
      </p:grpSp>
      <p:sp>
        <p:nvSpPr>
          <p:cNvPr id="2" name="Marcador de posición de título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pPr rtl="0"/>
            <a:endParaRPr lang="es-ES" noProof="0"/>
          </a:p>
        </p:txBody>
      </p:sp>
      <p:sp>
        <p:nvSpPr>
          <p:cNvPr id="3" name="Marcador de texto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4" name="Marcador de fecha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rtl="0"/>
            <a:fld id="{1E95752A-3CB1-471B-A60A-70B55E468DDA}" type="datetime1">
              <a:rPr lang="es-ES" noProof="0" smtClean="0"/>
              <a:t>26/11/2025</a:t>
            </a:fld>
            <a:endParaRPr lang="es-ES" noProof="0" dirty="0"/>
          </a:p>
        </p:txBody>
      </p:sp>
      <p:sp>
        <p:nvSpPr>
          <p:cNvPr id="5" name="Marcador de posición de pie de página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pPr rtl="0"/>
            <a:endParaRPr lang="es-ES" noProof="0"/>
          </a:p>
        </p:txBody>
      </p:sp>
      <p:sp>
        <p:nvSpPr>
          <p:cNvPr id="6" name="Marcador de posición de número de diapositiva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rtl="0"/>
            <a:fld id="{6D22F896-40B5-4ADD-8801-0D06FADFA095}" type="slidenum">
              <a:rPr lang="es-ES" noProof="0" smtClean="0"/>
              <a:pPr rtl="0"/>
              <a:t>‹Nº›</a:t>
            </a:fld>
            <a:endParaRPr lang="es-ES" noProof="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pPr rtl="0"/>
            <a:fld id="{1E95752A-3CB1-471B-A60A-70B55E468DDA}" type="datetime1">
              <a:rPr lang="es-ES" noProof="0" smtClean="0"/>
              <a:t>26/11/2025</a:t>
            </a:fld>
            <a:endParaRPr lang="es-ES" noProof="0"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pPr rtl="0"/>
            <a:endParaRPr lang="es-ES" noProof="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pPr rtl="0"/>
            <a:fld id="{6D22F896-40B5-4ADD-8801-0D06FADFA095}" type="slidenum">
              <a:rPr lang="es-ES" noProof="0" smtClean="0"/>
              <a:pPr rtl="0"/>
              <a:t>‹Nº›</a:t>
            </a:fld>
            <a:endParaRPr lang="es-ES" noProof="0"/>
          </a:p>
        </p:txBody>
      </p:sp>
    </p:spTree>
    <p:extLst>
      <p:ext uri="{BB962C8B-B14F-4D97-AF65-F5344CB8AC3E}">
        <p14:creationId xmlns:p14="http://schemas.microsoft.com/office/powerpoint/2010/main" val="4199854851"/>
      </p:ext>
    </p:extLst>
  </p:cSld>
  <p:clrMap bg1="dk1" tx1="lt1" bg2="dk2" tx2="lt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Lst>
  <p:hf sldNum="0" hdr="0" ftr="0" dt="0"/>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3" Type="http://schemas.openxmlformats.org/officeDocument/2006/relationships/hyperlink" Target="CNECP_Listado%20ECPs%20con%20NIPO.pdf" TargetMode="External"/><Relationship Id="rId2" Type="http://schemas.openxmlformats.org/officeDocument/2006/relationships/hyperlink" Target="https://incual.educacion.gob.es/administracion_ecp-nivel-2" TargetMode="External"/><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6.xml"/><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6.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grpSp>
        <p:nvGrpSpPr>
          <p:cNvPr id="77" name="Grupo 76">
            <a:extLst>
              <a:ext uri="{FF2B5EF4-FFF2-40B4-BE49-F238E27FC236}">
                <a16:creationId xmlns:a16="http://schemas.microsoft.com/office/drawing/2014/main" id="{AD579530-1077-46B3-BD5C-81BB270A1D5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12192003" cy="6858001"/>
            <a:chOff x="0" y="-1"/>
            <a:chExt cx="12192003" cy="6858001"/>
          </a:xfrm>
        </p:grpSpPr>
        <p:sp useBgFill="1">
          <p:nvSpPr>
            <p:cNvPr id="78" name="Rectángulo 77">
              <a:extLst>
                <a:ext uri="{FF2B5EF4-FFF2-40B4-BE49-F238E27FC236}">
                  <a16:creationId xmlns:a16="http://schemas.microsoft.com/office/drawing/2014/main" id="{ACBB106A-B366-4349-B59F-E8FBDADD82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s-ES"/>
            </a:p>
          </p:txBody>
        </p:sp>
        <p:pic>
          <p:nvPicPr>
            <p:cNvPr id="79" name="Imagen 2">
              <a:extLst>
                <a:ext uri="{FF2B5EF4-FFF2-40B4-BE49-F238E27FC236}">
                  <a16:creationId xmlns:a16="http://schemas.microsoft.com/office/drawing/2014/main" id="{113FC03B-24E4-4A3F-9626-CC7F6356BC9E}"/>
                </a:ext>
                <a:ext uri="{C183D7F6-B498-43B3-948B-1728B52AA6E4}">
                  <adec:decorative xmlns:adec="http://schemas.microsoft.com/office/drawing/2017/decorative" val="1"/>
                </a:ext>
              </a:extLst>
            </p:cNvPr>
            <p:cNvPicPr>
              <a:picLocks noChangeAspect="1" noChangeArrowheads="1"/>
            </p:cNvPicPr>
            <p:nvPr>
              <p:extLst>
                <p:ext uri="{386F3935-93C4-4BCD-93E2-E3B085C9AB24}">
                  <p16:designElem xmlns:p16="http://schemas.microsoft.com/office/powerpoint/2015/main" val="1"/>
                </p:ext>
              </p:extLst>
            </p:nvPr>
          </p:nvPicPr>
          <p:blipFill>
            <a:blip r:embed="rId4">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xmlns:a16="http://schemas.microsoft.com/office/drawing/2014/main" xmlns:p14="http://schemas.microsoft.com/office/powerpoint/2010/main">
                  <a:solidFill>
                    <a:srgbClr val="FFFFFF"/>
                  </a:solidFill>
                </a14:hiddenFill>
              </a:ext>
            </a:extLst>
          </p:spPr>
        </p:pic>
      </p:grpSp>
      <p:pic>
        <p:nvPicPr>
          <p:cNvPr id="5" name="Imagen 4" descr="Primer plano de la tarjeta de circuitos">
            <a:extLst>
              <a:ext uri="{FF2B5EF4-FFF2-40B4-BE49-F238E27FC236}">
                <a16:creationId xmlns:a16="http://schemas.microsoft.com/office/drawing/2014/main" id="{525AE681-57C0-4C44-9E88-A16CDA016EB3}"/>
              </a:ext>
            </a:extLst>
          </p:cNvPr>
          <p:cNvPicPr>
            <a:picLocks noChangeAspect="1"/>
          </p:cNvPicPr>
          <p:nvPr/>
        </p:nvPicPr>
        <p:blipFill rotWithShape="1">
          <a:blip r:embed="rId5">
            <a:alphaModFix amt="30000"/>
          </a:blip>
          <a:srcRect t="6504" b="9202"/>
          <a:stretch/>
        </p:blipFill>
        <p:spPr>
          <a:xfrm>
            <a:off x="-2" y="10"/>
            <a:ext cx="12188389" cy="6857990"/>
          </a:xfrm>
          <a:prstGeom prst="rect">
            <a:avLst/>
          </a:prstGeom>
        </p:spPr>
      </p:pic>
      <p:grpSp>
        <p:nvGrpSpPr>
          <p:cNvPr id="81" name="Grupo 80">
            <a:extLst>
              <a:ext uri="{FF2B5EF4-FFF2-40B4-BE49-F238E27FC236}">
                <a16:creationId xmlns:a16="http://schemas.microsoft.com/office/drawing/2014/main" id="{83F79A5F-63B5-4802-B39B-BF0F89DDDA1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05895" y="2235200"/>
            <a:ext cx="10982062" cy="2396067"/>
            <a:chOff x="605895" y="2235200"/>
            <a:chExt cx="10982062" cy="2396067"/>
          </a:xfrm>
        </p:grpSpPr>
        <p:sp>
          <p:nvSpPr>
            <p:cNvPr id="82" name="Rectángulo con esquinas opuestas redondeadas 7">
              <a:extLst>
                <a:ext uri="{FF2B5EF4-FFF2-40B4-BE49-F238E27FC236}">
                  <a16:creationId xmlns:a16="http://schemas.microsoft.com/office/drawing/2014/main" id="{00D14BF7-A799-4EDA-8C19-CED0B8EC52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82333" y="2235200"/>
              <a:ext cx="7027334" cy="2396067"/>
            </a:xfrm>
            <a:prstGeom prst="round2DiagRect">
              <a:avLst>
                <a:gd name="adj1" fmla="val 9246"/>
                <a:gd name="adj2" fmla="val 0"/>
              </a:avLst>
            </a:prstGeom>
            <a:solidFill>
              <a:schemeClr val="bg1">
                <a:alpha val="80000"/>
              </a:schemeClr>
            </a:solidFill>
            <a:ln w="19050" cap="sq">
              <a:solidFill>
                <a:schemeClr val="tx2">
                  <a:alpha val="60000"/>
                </a:schemeClr>
              </a:solidFill>
              <a:miter lim="800000"/>
            </a:ln>
            <a:effectLst>
              <a:outerShdw blurRad="889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rtl="0"/>
              <a:endParaRPr lang="es-ES"/>
            </a:p>
          </p:txBody>
        </p:sp>
        <p:grpSp>
          <p:nvGrpSpPr>
            <p:cNvPr id="83" name="Grupo 82">
              <a:extLst>
                <a:ext uri="{FF2B5EF4-FFF2-40B4-BE49-F238E27FC236}">
                  <a16:creationId xmlns:a16="http://schemas.microsoft.com/office/drawing/2014/main" id="{AF292344-73C8-4E53-85C0-8CDB23EB53B9}"/>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605895" y="2900097"/>
              <a:ext cx="10982062" cy="1211524"/>
              <a:chOff x="605895" y="2900097"/>
              <a:chExt cx="10982062" cy="1211524"/>
            </a:xfrm>
          </p:grpSpPr>
          <p:sp>
            <p:nvSpPr>
              <p:cNvPr id="84" name="Forma libre 32">
                <a:extLst>
                  <a:ext uri="{FF2B5EF4-FFF2-40B4-BE49-F238E27FC236}">
                    <a16:creationId xmlns:a16="http://schemas.microsoft.com/office/drawing/2014/main" id="{4781E776-A0A7-4FB6-958B-8389BBA569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5400000" flipV="1">
                <a:off x="9653587" y="3379784"/>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sp>
            <p:nvSpPr>
              <p:cNvPr id="85" name="Forma libre 33">
                <a:extLst>
                  <a:ext uri="{FF2B5EF4-FFF2-40B4-BE49-F238E27FC236}">
                    <a16:creationId xmlns:a16="http://schemas.microsoft.com/office/drawing/2014/main" id="{0F004D56-F177-45BC-8965-B72DB88A085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5400000" flipV="1">
                <a:off x="10078244" y="3310728"/>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sp>
            <p:nvSpPr>
              <p:cNvPr id="86" name="Forma libre 34">
                <a:extLst>
                  <a:ext uri="{FF2B5EF4-FFF2-40B4-BE49-F238E27FC236}">
                    <a16:creationId xmlns:a16="http://schemas.microsoft.com/office/drawing/2014/main" id="{5F2F1F83-817B-4678-B0AE-8FFDC49FC82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5400000" flipV="1">
                <a:off x="11146631" y="3574253"/>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sp>
            <p:nvSpPr>
              <p:cNvPr id="87" name="Forma libre 37">
                <a:extLst>
                  <a:ext uri="{FF2B5EF4-FFF2-40B4-BE49-F238E27FC236}">
                    <a16:creationId xmlns:a16="http://schemas.microsoft.com/office/drawing/2014/main" id="{F908EB47-32F4-4E82-BF56-FD25BB0747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5400000" flipV="1">
                <a:off x="10230644" y="3034502"/>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sp>
            <p:nvSpPr>
              <p:cNvPr id="88" name="Forma libre 35">
                <a:extLst>
                  <a:ext uri="{FF2B5EF4-FFF2-40B4-BE49-F238E27FC236}">
                    <a16:creationId xmlns:a16="http://schemas.microsoft.com/office/drawing/2014/main" id="{0966000D-B975-4E8A-9BF2-EACF216405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5400000">
                <a:off x="10034587" y="256275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sp>
            <p:nvSpPr>
              <p:cNvPr id="89" name="Forma libre 36">
                <a:extLst>
                  <a:ext uri="{FF2B5EF4-FFF2-40B4-BE49-F238E27FC236}">
                    <a16:creationId xmlns:a16="http://schemas.microsoft.com/office/drawing/2014/main" id="{A9554499-6796-4AEE-B012-34A5B9A585A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5400000">
                <a:off x="10747375" y="3232679"/>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sp>
            <p:nvSpPr>
              <p:cNvPr id="90" name="Forma libre 38">
                <a:extLst>
                  <a:ext uri="{FF2B5EF4-FFF2-40B4-BE49-F238E27FC236}">
                    <a16:creationId xmlns:a16="http://schemas.microsoft.com/office/drawing/2014/main" id="{9DD40864-34BD-491F-B591-180E7B32C12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5400000">
                <a:off x="11399044" y="3095360"/>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sp>
            <p:nvSpPr>
              <p:cNvPr id="91" name="Forma libre 39">
                <a:extLst>
                  <a:ext uri="{FF2B5EF4-FFF2-40B4-BE49-F238E27FC236}">
                    <a16:creationId xmlns:a16="http://schemas.microsoft.com/office/drawing/2014/main" id="{2623F54C-4373-4D30-90DB-3129BDDF54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5400000">
                <a:off x="10353675" y="2153178"/>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sp>
            <p:nvSpPr>
              <p:cNvPr id="92" name="Forma libre 40">
                <a:extLst>
                  <a:ext uri="{FF2B5EF4-FFF2-40B4-BE49-F238E27FC236}">
                    <a16:creationId xmlns:a16="http://schemas.microsoft.com/office/drawing/2014/main" id="{1FF42884-D4B2-462F-9FA7-4FA89253224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5400000">
                <a:off x="9848850" y="330887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sp>
            <p:nvSpPr>
              <p:cNvPr id="93" name="Rectángulo 41">
                <a:extLst>
                  <a:ext uri="{FF2B5EF4-FFF2-40B4-BE49-F238E27FC236}">
                    <a16:creationId xmlns:a16="http://schemas.microsoft.com/office/drawing/2014/main" id="{27F4D4BA-37F5-4D54-BDFF-733F621D5DB0}"/>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rot="5400000">
                <a:off x="9721056" y="3284272"/>
                <a:ext cx="23813" cy="252413"/>
              </a:xfrm>
              <a:prstGeom prst="rect">
                <a:avLst/>
              </a:pr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sp>
            <p:nvSpPr>
              <p:cNvPr id="94" name="Forma libre 32">
                <a:extLst>
                  <a:ext uri="{FF2B5EF4-FFF2-40B4-BE49-F238E27FC236}">
                    <a16:creationId xmlns:a16="http://schemas.microsoft.com/office/drawing/2014/main" id="{29E4A0E5-0441-4563-A947-12A5781105E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16200000" flipH="1" flipV="1">
                <a:off x="2122751" y="3532184"/>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sp>
            <p:nvSpPr>
              <p:cNvPr id="95" name="Forma libre 33">
                <a:extLst>
                  <a:ext uri="{FF2B5EF4-FFF2-40B4-BE49-F238E27FC236}">
                    <a16:creationId xmlns:a16="http://schemas.microsoft.com/office/drawing/2014/main" id="{4A8D89B4-AD1B-410A-870B-1042E075A04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16200000" flipH="1" flipV="1">
                <a:off x="1958445" y="3463128"/>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sp>
            <p:nvSpPr>
              <p:cNvPr id="96" name="Forma libre 34">
                <a:extLst>
                  <a:ext uri="{FF2B5EF4-FFF2-40B4-BE49-F238E27FC236}">
                    <a16:creationId xmlns:a16="http://schemas.microsoft.com/office/drawing/2014/main" id="{DFC54570-9F45-44E6-AC94-4B3192D44B2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16200000" flipH="1" flipV="1">
                <a:off x="858308" y="3726653"/>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sp>
            <p:nvSpPr>
              <p:cNvPr id="97" name="Forma libre 37">
                <a:extLst>
                  <a:ext uri="{FF2B5EF4-FFF2-40B4-BE49-F238E27FC236}">
                    <a16:creationId xmlns:a16="http://schemas.microsoft.com/office/drawing/2014/main" id="{A976F76C-4BBB-4CD4-9270-5E4E8802BF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16200000" flipH="1" flipV="1">
                <a:off x="1658407" y="3186902"/>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sp>
            <p:nvSpPr>
              <p:cNvPr id="98" name="Forma libre 35">
                <a:extLst>
                  <a:ext uri="{FF2B5EF4-FFF2-40B4-BE49-F238E27FC236}">
                    <a16:creationId xmlns:a16="http://schemas.microsoft.com/office/drawing/2014/main" id="{06081E5F-35E2-4E9E-A0DA-9E2F769C4C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16200000" flipH="1">
                <a:off x="1860814" y="271515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sp>
            <p:nvSpPr>
              <p:cNvPr id="99" name="Forma libre 36">
                <a:extLst>
                  <a:ext uri="{FF2B5EF4-FFF2-40B4-BE49-F238E27FC236}">
                    <a16:creationId xmlns:a16="http://schemas.microsoft.com/office/drawing/2014/main" id="{7B7B4F78-1391-433D-AAE5-0FA8B8EE181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16200000" flipH="1">
                <a:off x="1289314" y="3385079"/>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sp>
            <p:nvSpPr>
              <p:cNvPr id="100" name="Forma libre 38">
                <a:extLst>
                  <a:ext uri="{FF2B5EF4-FFF2-40B4-BE49-F238E27FC236}">
                    <a16:creationId xmlns:a16="http://schemas.microsoft.com/office/drawing/2014/main" id="{EF63F42B-29ED-4285-99D1-5FA657DA929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16200000" flipH="1">
                <a:off x="605895" y="3247760"/>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sp>
            <p:nvSpPr>
              <p:cNvPr id="101" name="Forma libre 39">
                <a:extLst>
                  <a:ext uri="{FF2B5EF4-FFF2-40B4-BE49-F238E27FC236}">
                    <a16:creationId xmlns:a16="http://schemas.microsoft.com/office/drawing/2014/main" id="{EB7A6053-A7CF-4785-B396-6F70D6EBE9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16200000" flipH="1">
                <a:off x="1532202" y="2305578"/>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sp>
            <p:nvSpPr>
              <p:cNvPr id="102" name="Forma libre 40">
                <a:extLst>
                  <a:ext uri="{FF2B5EF4-FFF2-40B4-BE49-F238E27FC236}">
                    <a16:creationId xmlns:a16="http://schemas.microsoft.com/office/drawing/2014/main" id="{E6337518-A10D-47A5-BD86-6D1F3FAF3C9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16200000" flipH="1">
                <a:off x="2154501" y="346127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sp>
            <p:nvSpPr>
              <p:cNvPr id="103" name="Rectángulo 41">
                <a:extLst>
                  <a:ext uri="{FF2B5EF4-FFF2-40B4-BE49-F238E27FC236}">
                    <a16:creationId xmlns:a16="http://schemas.microsoft.com/office/drawing/2014/main" id="{7591C37F-6498-4992-992D-D413A84752D3}"/>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rot="16200000" flipH="1">
                <a:off x="2448983" y="3436672"/>
                <a:ext cx="23813" cy="252413"/>
              </a:xfrm>
              <a:prstGeom prst="rect">
                <a:avLst/>
              </a:pr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grpSp>
      </p:grpSp>
      <p:sp>
        <p:nvSpPr>
          <p:cNvPr id="2" name="Título 1">
            <a:extLst>
              <a:ext uri="{FF2B5EF4-FFF2-40B4-BE49-F238E27FC236}">
                <a16:creationId xmlns:a16="http://schemas.microsoft.com/office/drawing/2014/main" id="{ED476017-D224-40AE-B921-67525450151A}"/>
              </a:ext>
            </a:extLst>
          </p:cNvPr>
          <p:cNvSpPr>
            <a:spLocks noGrp="1"/>
          </p:cNvSpPr>
          <p:nvPr>
            <p:ph type="ctrTitle"/>
          </p:nvPr>
        </p:nvSpPr>
        <p:spPr>
          <a:xfrm>
            <a:off x="913870" y="2344470"/>
            <a:ext cx="9452149" cy="1367896"/>
          </a:xfrm>
        </p:spPr>
        <p:txBody>
          <a:bodyPr rtlCol="0">
            <a:normAutofit fontScale="90000"/>
          </a:bodyPr>
          <a:lstStyle/>
          <a:p>
            <a:pPr algn="ctr" rtl="0"/>
            <a:r>
              <a:rPr lang="es-ES" dirty="0"/>
              <a:t>ifct46: </a:t>
            </a:r>
            <a:r>
              <a:rPr lang="es-ES" cap="none" dirty="0">
                <a:latin typeface="Arial" panose="020B0604020202020204" pitchFamily="34" charset="0"/>
                <a:cs typeface="Arial" panose="020B0604020202020204" pitchFamily="34" charset="0"/>
              </a:rPr>
              <a:t>Competencias </a:t>
            </a:r>
            <a:br>
              <a:rPr lang="es-ES" cap="none" dirty="0">
                <a:latin typeface="Arial" panose="020B0604020202020204" pitchFamily="34" charset="0"/>
                <a:cs typeface="Arial" panose="020B0604020202020204" pitchFamily="34" charset="0"/>
              </a:rPr>
            </a:br>
            <a:r>
              <a:rPr lang="es-ES" cap="none" dirty="0">
                <a:latin typeface="Arial" panose="020B0604020202020204" pitchFamily="34" charset="0"/>
                <a:cs typeface="Arial" panose="020B0604020202020204" pitchFamily="34" charset="0"/>
              </a:rPr>
              <a:t>digitales avanzadas</a:t>
            </a:r>
            <a:endParaRPr lang="es-ES" dirty="0">
              <a:latin typeface="Arial" panose="020B0604020202020204" pitchFamily="34" charset="0"/>
              <a:cs typeface="Arial" panose="020B0604020202020204" pitchFamily="34" charset="0"/>
            </a:endParaRPr>
          </a:p>
        </p:txBody>
      </p:sp>
      <p:sp>
        <p:nvSpPr>
          <p:cNvPr id="3" name="Subtítulo 2">
            <a:extLst>
              <a:ext uri="{FF2B5EF4-FFF2-40B4-BE49-F238E27FC236}">
                <a16:creationId xmlns:a16="http://schemas.microsoft.com/office/drawing/2014/main" id="{51F013D4-CBD9-4FC1-AF91-2301A704488B}"/>
              </a:ext>
            </a:extLst>
          </p:cNvPr>
          <p:cNvSpPr>
            <a:spLocks noGrp="1"/>
          </p:cNvSpPr>
          <p:nvPr>
            <p:ph type="subTitle" idx="1"/>
          </p:nvPr>
        </p:nvSpPr>
        <p:spPr>
          <a:xfrm>
            <a:off x="2667001" y="3806821"/>
            <a:ext cx="6857999" cy="748246"/>
          </a:xfrm>
        </p:spPr>
        <p:txBody>
          <a:bodyPr rtlCol="0">
            <a:normAutofit fontScale="85000" lnSpcReduction="20000"/>
          </a:bodyPr>
          <a:lstStyle/>
          <a:p>
            <a:pPr algn="ctr" rtl="0"/>
            <a:r>
              <a:rPr lang="es-ES" dirty="0"/>
              <a:t>Ignacio Celdrán</a:t>
            </a:r>
          </a:p>
          <a:p>
            <a:pPr algn="ctr" rtl="0"/>
            <a:r>
              <a:rPr lang="es-ES" dirty="0"/>
              <a:t>Ing. Informático</a:t>
            </a:r>
          </a:p>
        </p:txBody>
      </p:sp>
    </p:spTree>
    <p:extLst>
      <p:ext uri="{BB962C8B-B14F-4D97-AF65-F5344CB8AC3E}">
        <p14:creationId xmlns:p14="http://schemas.microsoft.com/office/powerpoint/2010/main" val="13371922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uadroTexto 9">
            <a:extLst>
              <a:ext uri="{FF2B5EF4-FFF2-40B4-BE49-F238E27FC236}">
                <a16:creationId xmlns:a16="http://schemas.microsoft.com/office/drawing/2014/main" id="{2E7463DA-510F-E65B-67D7-7A32951AA408}"/>
              </a:ext>
            </a:extLst>
          </p:cNvPr>
          <p:cNvSpPr txBox="1"/>
          <p:nvPr/>
        </p:nvSpPr>
        <p:spPr>
          <a:xfrm>
            <a:off x="501445" y="443567"/>
            <a:ext cx="11204686" cy="6401753"/>
          </a:xfrm>
          <a:prstGeom prst="rect">
            <a:avLst/>
          </a:prstGeom>
          <a:noFill/>
        </p:spPr>
        <p:txBody>
          <a:bodyPr wrap="square">
            <a:spAutoFit/>
          </a:bodyPr>
          <a:lstStyle/>
          <a:p>
            <a:pPr algn="ctr"/>
            <a:r>
              <a:rPr lang="es-ES" sz="2800" dirty="0">
                <a:solidFill>
                  <a:schemeClr val="tx1">
                    <a:lumMod val="50000"/>
                  </a:schemeClr>
                </a:solidFill>
              </a:rPr>
              <a:t>Identificación del Curso</a:t>
            </a:r>
          </a:p>
          <a:p>
            <a:pPr algn="ctr"/>
            <a:endParaRPr lang="es-ES" sz="2800" dirty="0"/>
          </a:p>
          <a:p>
            <a:pPr algn="ctr"/>
            <a:r>
              <a:rPr lang="es-ES" sz="2800" dirty="0">
                <a:solidFill>
                  <a:schemeClr val="bg2">
                    <a:lumMod val="50000"/>
                  </a:schemeClr>
                </a:solidFill>
              </a:rPr>
              <a:t>Familia Profesional</a:t>
            </a:r>
            <a:r>
              <a:rPr lang="es-ES" sz="2800" dirty="0"/>
              <a:t>: INFORMÁTICA Y COMUNICACIONES. </a:t>
            </a:r>
          </a:p>
          <a:p>
            <a:endParaRPr lang="es-ES" sz="1400" dirty="0"/>
          </a:p>
          <a:p>
            <a:pPr algn="ctr"/>
            <a:r>
              <a:rPr lang="es-ES" sz="2800" dirty="0">
                <a:solidFill>
                  <a:schemeClr val="bg2">
                    <a:lumMod val="50000"/>
                  </a:schemeClr>
                </a:solidFill>
              </a:rPr>
              <a:t>Área Profesional</a:t>
            </a:r>
            <a:r>
              <a:rPr lang="es-ES" sz="2800" dirty="0"/>
              <a:t>: SISTEMAS Y TELEMÁTICA</a:t>
            </a:r>
          </a:p>
          <a:p>
            <a:endParaRPr lang="es-ES" sz="1400" dirty="0"/>
          </a:p>
          <a:p>
            <a:pPr algn="ctr"/>
            <a:r>
              <a:rPr lang="es-ES" sz="2800" dirty="0">
                <a:solidFill>
                  <a:schemeClr val="bg2">
                    <a:lumMod val="50000"/>
                  </a:schemeClr>
                </a:solidFill>
              </a:rPr>
              <a:t>Denominación</a:t>
            </a:r>
            <a:r>
              <a:rPr lang="es-ES" sz="2800" dirty="0"/>
              <a:t>: COMPETENCIAS DIGITALES AVANZADAS</a:t>
            </a:r>
          </a:p>
          <a:p>
            <a:pPr algn="ctr"/>
            <a:endParaRPr lang="es-ES" sz="1400" dirty="0"/>
          </a:p>
          <a:p>
            <a:pPr algn="ctr"/>
            <a:r>
              <a:rPr lang="es-ES" sz="2800" dirty="0">
                <a:solidFill>
                  <a:schemeClr val="bg2">
                    <a:lumMod val="50000"/>
                  </a:schemeClr>
                </a:solidFill>
              </a:rPr>
              <a:t>Código</a:t>
            </a:r>
            <a:r>
              <a:rPr lang="es-ES" sz="2800" dirty="0"/>
              <a:t>: 2</a:t>
            </a:r>
          </a:p>
          <a:p>
            <a:pPr algn="ctr"/>
            <a:r>
              <a:rPr lang="es-ES" sz="2800" dirty="0">
                <a:solidFill>
                  <a:schemeClr val="bg2">
                    <a:lumMod val="50000"/>
                  </a:schemeClr>
                </a:solidFill>
              </a:rPr>
              <a:t>Nivel de cualificación</a:t>
            </a:r>
            <a:r>
              <a:rPr lang="es-ES" sz="2800" dirty="0"/>
              <a:t>: 2</a:t>
            </a:r>
          </a:p>
          <a:p>
            <a:pPr algn="ctr"/>
            <a:r>
              <a:rPr lang="es-ES" sz="2800" dirty="0">
                <a:solidFill>
                  <a:schemeClr val="bg2">
                    <a:lumMod val="50000"/>
                  </a:schemeClr>
                </a:solidFill>
              </a:rPr>
              <a:t>Duración</a:t>
            </a:r>
            <a:r>
              <a:rPr lang="es-ES" sz="2800" dirty="0"/>
              <a:t>: 60h</a:t>
            </a:r>
          </a:p>
          <a:p>
            <a:pPr algn="ctr"/>
            <a:endParaRPr lang="es-ES" sz="2800" dirty="0"/>
          </a:p>
          <a:p>
            <a:pPr algn="just"/>
            <a:r>
              <a:rPr lang="es-ES" sz="2800" dirty="0">
                <a:solidFill>
                  <a:schemeClr val="bg2">
                    <a:lumMod val="50000"/>
                  </a:schemeClr>
                </a:solidFill>
              </a:rPr>
              <a:t>Objetivo general</a:t>
            </a:r>
            <a:r>
              <a:rPr lang="es-ES" sz="2800" dirty="0"/>
              <a:t>: Adquirir las competencias digitales avanzadas que permitan “aprovechar la riqueza de las nuevas posibilidades asociadas a las tecnologías digitales”</a:t>
            </a:r>
          </a:p>
          <a:p>
            <a:endParaRPr lang="es-ES" dirty="0">
              <a:solidFill>
                <a:schemeClr val="bg1"/>
              </a:solidFill>
            </a:endParaRPr>
          </a:p>
        </p:txBody>
      </p:sp>
    </p:spTree>
    <p:extLst>
      <p:ext uri="{BB962C8B-B14F-4D97-AF65-F5344CB8AC3E}">
        <p14:creationId xmlns:p14="http://schemas.microsoft.com/office/powerpoint/2010/main" val="40355649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72A488-24AD-A5D0-FCE4-4F6BB01CCBAD}"/>
            </a:ext>
          </a:extLst>
        </p:cNvPr>
        <p:cNvGrpSpPr/>
        <p:nvPr/>
      </p:nvGrpSpPr>
      <p:grpSpPr>
        <a:xfrm>
          <a:off x="0" y="0"/>
          <a:ext cx="0" cy="0"/>
          <a:chOff x="0" y="0"/>
          <a:chExt cx="0" cy="0"/>
        </a:xfrm>
      </p:grpSpPr>
      <p:sp>
        <p:nvSpPr>
          <p:cNvPr id="10" name="CuadroTexto 9">
            <a:extLst>
              <a:ext uri="{FF2B5EF4-FFF2-40B4-BE49-F238E27FC236}">
                <a16:creationId xmlns:a16="http://schemas.microsoft.com/office/drawing/2014/main" id="{0D56B26C-E7AD-12B0-76C3-70C4AA12D514}"/>
              </a:ext>
            </a:extLst>
          </p:cNvPr>
          <p:cNvSpPr txBox="1"/>
          <p:nvPr/>
        </p:nvSpPr>
        <p:spPr>
          <a:xfrm>
            <a:off x="493657" y="591349"/>
            <a:ext cx="11204686" cy="4278094"/>
          </a:xfrm>
          <a:prstGeom prst="rect">
            <a:avLst/>
          </a:prstGeom>
          <a:noFill/>
        </p:spPr>
        <p:txBody>
          <a:bodyPr wrap="square">
            <a:spAutoFit/>
          </a:bodyPr>
          <a:lstStyle/>
          <a:p>
            <a:pPr algn="ctr"/>
            <a:r>
              <a:rPr lang="es-ES" sz="2000" b="1" dirty="0">
                <a:solidFill>
                  <a:schemeClr val="bg1"/>
                </a:solidFill>
              </a:rPr>
              <a:t>Niveles de cualificación en el sistema de formación profesional</a:t>
            </a:r>
          </a:p>
          <a:p>
            <a:endParaRPr lang="es-ES" dirty="0">
              <a:solidFill>
                <a:schemeClr val="bg1"/>
              </a:solidFill>
            </a:endParaRPr>
          </a:p>
          <a:p>
            <a:pPr algn="just"/>
            <a:r>
              <a:rPr lang="es-ES" dirty="0">
                <a:solidFill>
                  <a:schemeClr val="bg1"/>
                </a:solidFill>
              </a:rPr>
              <a:t>El sistema de cualificaciones para el empleo en España, se basa en cinco niveles, aunque los certificados de profesionalidad se clasifican en tres niveles (uno, dos y tres).</a:t>
            </a:r>
          </a:p>
          <a:p>
            <a:pPr algn="just"/>
            <a:r>
              <a:rPr lang="es-ES" dirty="0">
                <a:solidFill>
                  <a:schemeClr val="bg1"/>
                </a:solidFill>
              </a:rPr>
              <a:t> </a:t>
            </a:r>
          </a:p>
          <a:p>
            <a:pPr marL="285750" indent="-285750" algn="just">
              <a:buFont typeface="Arial" panose="020B0604020202020204" pitchFamily="34" charset="0"/>
              <a:buChar char="•"/>
            </a:pPr>
            <a:r>
              <a:rPr lang="es-ES" b="1" i="1" dirty="0">
                <a:solidFill>
                  <a:schemeClr val="bg1"/>
                </a:solidFill>
              </a:rPr>
              <a:t>Nivel 1:</a:t>
            </a:r>
            <a:r>
              <a:rPr lang="es-ES" dirty="0">
                <a:solidFill>
                  <a:schemeClr val="bg1"/>
                </a:solidFill>
              </a:rPr>
              <a:t> Se enfoca en competencias básicas para realizar tareas sencillas. No se exige formación previa, aunque se valora la experiencia. </a:t>
            </a:r>
          </a:p>
          <a:p>
            <a:pPr marL="285750" indent="-285750" algn="just">
              <a:buFont typeface="Arial" panose="020B0604020202020204" pitchFamily="34" charset="0"/>
              <a:buChar char="•"/>
            </a:pPr>
            <a:r>
              <a:rPr lang="es-ES" b="1" i="1" dirty="0">
                <a:solidFill>
                  <a:schemeClr val="bg1"/>
                </a:solidFill>
              </a:rPr>
              <a:t>Nivel 2:</a:t>
            </a:r>
            <a:r>
              <a:rPr lang="es-ES" dirty="0">
                <a:solidFill>
                  <a:schemeClr val="bg1"/>
                </a:solidFill>
              </a:rPr>
              <a:t> Requiere haber superado como mínimo la Educación Secundaria Obligatoria (ESO) o una prueba de acceso a ciclos formativos de grado medio. </a:t>
            </a:r>
          </a:p>
          <a:p>
            <a:pPr marL="285750" indent="-285750" algn="just">
              <a:buFont typeface="Arial" panose="020B0604020202020204" pitchFamily="34" charset="0"/>
              <a:buChar char="•"/>
            </a:pPr>
            <a:r>
              <a:rPr lang="es-ES" b="1" i="1" dirty="0">
                <a:solidFill>
                  <a:schemeClr val="bg1"/>
                </a:solidFill>
              </a:rPr>
              <a:t>Nivel 3:</a:t>
            </a:r>
            <a:r>
              <a:rPr lang="es-ES" dirty="0">
                <a:solidFill>
                  <a:schemeClr val="bg1"/>
                </a:solidFill>
              </a:rPr>
              <a:t> Para acceder a este nivel es necesario tener el título de Bachiller, una prueba de acceso a ciclos de grado superior o un certificado de profesionalidad de nivel 2. </a:t>
            </a:r>
          </a:p>
          <a:p>
            <a:pPr algn="just"/>
            <a:endParaRPr lang="es-ES" dirty="0">
              <a:solidFill>
                <a:schemeClr val="bg1"/>
              </a:solidFill>
            </a:endParaRPr>
          </a:p>
          <a:p>
            <a:pPr algn="just"/>
            <a:r>
              <a:rPr lang="es-ES" dirty="0">
                <a:solidFill>
                  <a:schemeClr val="bg1"/>
                </a:solidFill>
              </a:rPr>
              <a:t>Ejemplos de uso</a:t>
            </a:r>
          </a:p>
          <a:p>
            <a:pPr algn="just"/>
            <a:endParaRPr lang="es-ES" dirty="0">
              <a:solidFill>
                <a:schemeClr val="bg1"/>
              </a:solidFill>
            </a:endParaRPr>
          </a:p>
          <a:p>
            <a:pPr lvl="1" algn="just"/>
            <a:r>
              <a:rPr lang="es-ES" b="1" i="1" dirty="0">
                <a:solidFill>
                  <a:schemeClr val="bg1"/>
                </a:solidFill>
              </a:rPr>
              <a:t>Certificados de profesionalidad</a:t>
            </a:r>
            <a:endParaRPr lang="es-ES" dirty="0">
              <a:solidFill>
                <a:schemeClr val="bg1"/>
              </a:solidFill>
            </a:endParaRPr>
          </a:p>
        </p:txBody>
      </p:sp>
    </p:spTree>
    <p:extLst>
      <p:ext uri="{BB962C8B-B14F-4D97-AF65-F5344CB8AC3E}">
        <p14:creationId xmlns:p14="http://schemas.microsoft.com/office/powerpoint/2010/main" val="30429742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D1AAD5CF-F104-E002-1EBE-642CA9114C69}"/>
              </a:ext>
            </a:extLst>
          </p:cNvPr>
          <p:cNvSpPr txBox="1"/>
          <p:nvPr/>
        </p:nvSpPr>
        <p:spPr>
          <a:xfrm>
            <a:off x="782782" y="596175"/>
            <a:ext cx="10550236" cy="3508653"/>
          </a:xfrm>
          <a:prstGeom prst="rect">
            <a:avLst/>
          </a:prstGeom>
          <a:noFill/>
        </p:spPr>
        <p:txBody>
          <a:bodyPr wrap="square">
            <a:spAutoFit/>
          </a:bodyPr>
          <a:lstStyle/>
          <a:p>
            <a:r>
              <a:rPr lang="es-ES" sz="2000" b="1" dirty="0">
                <a:solidFill>
                  <a:schemeClr val="bg1"/>
                </a:solidFill>
              </a:rPr>
              <a:t>Qué son los Certificados de Profesionalidad</a:t>
            </a:r>
          </a:p>
          <a:p>
            <a:endParaRPr lang="es-ES" sz="2000" b="1" dirty="0">
              <a:solidFill>
                <a:schemeClr val="bg1"/>
              </a:solidFill>
            </a:endParaRPr>
          </a:p>
          <a:p>
            <a:pPr algn="just"/>
            <a:r>
              <a:rPr lang="es-ES" dirty="0">
                <a:solidFill>
                  <a:schemeClr val="bg1"/>
                </a:solidFill>
              </a:rPr>
              <a:t>Son el instrumento de acreditación oficial de las cualificaciones profesionales del Catálogo Nacional de Cualificaciones Profesionales en el ámbito de la Administración laboral, que acreditan la capacitación para el desarrollo de una actividad laboral con significación para el empleo y asegura la formación necesaria para su adquisición.</a:t>
            </a:r>
          </a:p>
          <a:p>
            <a:pPr algn="just"/>
            <a:endParaRPr lang="es-ES" dirty="0">
              <a:solidFill>
                <a:schemeClr val="bg1"/>
              </a:solidFill>
            </a:endParaRPr>
          </a:p>
          <a:p>
            <a:pPr algn="just"/>
            <a:r>
              <a:rPr lang="es-ES" sz="2000" b="1" dirty="0">
                <a:solidFill>
                  <a:schemeClr val="bg1"/>
                </a:solidFill>
              </a:rPr>
              <a:t>Como obtener un Certificado de Profesionalidad</a:t>
            </a:r>
          </a:p>
          <a:p>
            <a:pPr algn="just"/>
            <a:endParaRPr lang="es-ES" dirty="0">
              <a:solidFill>
                <a:schemeClr val="bg1"/>
              </a:solidFill>
            </a:endParaRPr>
          </a:p>
          <a:p>
            <a:pPr algn="just"/>
            <a:r>
              <a:rPr lang="es-ES" dirty="0">
                <a:solidFill>
                  <a:schemeClr val="bg1"/>
                </a:solidFill>
              </a:rPr>
              <a:t>Vías para la obtención de los certificados de profesionalidad:</a:t>
            </a:r>
          </a:p>
          <a:p>
            <a:pPr marL="285750" indent="-285750" algn="just">
              <a:buFont typeface="Arial" panose="020B0604020202020204" pitchFamily="34" charset="0"/>
              <a:buChar char="•"/>
            </a:pPr>
            <a:r>
              <a:rPr lang="es-ES" dirty="0">
                <a:solidFill>
                  <a:schemeClr val="bg1"/>
                </a:solidFill>
              </a:rPr>
              <a:t>Acciones de formación profesional para el empleo.</a:t>
            </a:r>
          </a:p>
          <a:p>
            <a:pPr marL="285750" indent="-285750" algn="just">
              <a:buFont typeface="Arial" panose="020B0604020202020204" pitchFamily="34" charset="0"/>
              <a:buChar char="•"/>
            </a:pPr>
            <a:r>
              <a:rPr lang="es-ES" dirty="0">
                <a:solidFill>
                  <a:schemeClr val="bg1"/>
                </a:solidFill>
              </a:rPr>
              <a:t>Experiencia l21aboral o vías no formales de formación.</a:t>
            </a:r>
          </a:p>
        </p:txBody>
      </p:sp>
      <p:graphicFrame>
        <p:nvGraphicFramePr>
          <p:cNvPr id="6" name="Tabla 5">
            <a:extLst>
              <a:ext uri="{FF2B5EF4-FFF2-40B4-BE49-F238E27FC236}">
                <a16:creationId xmlns:a16="http://schemas.microsoft.com/office/drawing/2014/main" id="{3831D729-3DA7-F96B-0FA1-7DAE3A61F66B}"/>
              </a:ext>
            </a:extLst>
          </p:cNvPr>
          <p:cNvGraphicFramePr>
            <a:graphicFrameLocks noGrp="1"/>
          </p:cNvGraphicFramePr>
          <p:nvPr>
            <p:extLst>
              <p:ext uri="{D42A27DB-BD31-4B8C-83A1-F6EECF244321}">
                <p14:modId xmlns:p14="http://schemas.microsoft.com/office/powerpoint/2010/main" val="1815446072"/>
              </p:ext>
            </p:extLst>
          </p:nvPr>
        </p:nvGraphicFramePr>
        <p:xfrm>
          <a:off x="977152" y="4470973"/>
          <a:ext cx="11013178" cy="1768164"/>
        </p:xfrm>
        <a:graphic>
          <a:graphicData uri="http://schemas.openxmlformats.org/drawingml/2006/table">
            <a:tbl>
              <a:tblPr firstRow="1" bandRow="1">
                <a:tableStyleId>{5C22544A-7EE6-4342-B048-85BDC9FD1C3A}</a:tableStyleId>
              </a:tblPr>
              <a:tblGrid>
                <a:gridCol w="3128683">
                  <a:extLst>
                    <a:ext uri="{9D8B030D-6E8A-4147-A177-3AD203B41FA5}">
                      <a16:colId xmlns:a16="http://schemas.microsoft.com/office/drawing/2014/main" val="1496039586"/>
                    </a:ext>
                  </a:extLst>
                </a:gridCol>
                <a:gridCol w="2891155">
                  <a:extLst>
                    <a:ext uri="{9D8B030D-6E8A-4147-A177-3AD203B41FA5}">
                      <a16:colId xmlns:a16="http://schemas.microsoft.com/office/drawing/2014/main" val="521405571"/>
                    </a:ext>
                  </a:extLst>
                </a:gridCol>
                <a:gridCol w="4993340">
                  <a:extLst>
                    <a:ext uri="{9D8B030D-6E8A-4147-A177-3AD203B41FA5}">
                      <a16:colId xmlns:a16="http://schemas.microsoft.com/office/drawing/2014/main" val="530632603"/>
                    </a:ext>
                  </a:extLst>
                </a:gridCol>
              </a:tblGrid>
              <a:tr h="370840">
                <a:tc gridSpan="3">
                  <a:txBody>
                    <a:bodyPr/>
                    <a:lstStyle/>
                    <a:p>
                      <a:pPr algn="ctr"/>
                      <a:r>
                        <a:rPr lang="es-ES" sz="1800" dirty="0"/>
                        <a:t>Equivalencias</a:t>
                      </a:r>
                    </a:p>
                  </a:txBody>
                  <a:tcPr/>
                </a:tc>
                <a:tc hMerge="1">
                  <a:txBody>
                    <a:bodyPr/>
                    <a:lstStyle/>
                    <a:p>
                      <a:endParaRPr/>
                    </a:p>
                  </a:txBody>
                  <a:tcPr/>
                </a:tc>
                <a:tc hMerge="1">
                  <a:txBody>
                    <a:bodyPr/>
                    <a:lstStyle/>
                    <a:p>
                      <a:endParaRPr dirty="0"/>
                    </a:p>
                  </a:txBody>
                  <a:tcPr/>
                </a:tc>
                <a:extLst>
                  <a:ext uri="{0D108BD9-81ED-4DB2-BD59-A6C34878D82A}">
                    <a16:rowId xmlns:a16="http://schemas.microsoft.com/office/drawing/2014/main" val="2821633047"/>
                  </a:ext>
                </a:extLst>
              </a:tr>
              <a:tr h="447364">
                <a:tc>
                  <a:txBody>
                    <a:bodyPr/>
                    <a:lstStyle/>
                    <a:p>
                      <a:pPr algn="ctr"/>
                      <a:r>
                        <a:rPr lang="es-ES" sz="1800" b="1" dirty="0"/>
                        <a:t>Cualificación Profesional</a:t>
                      </a:r>
                    </a:p>
                  </a:txBody>
                  <a:tcPr/>
                </a:tc>
                <a:tc>
                  <a:txBody>
                    <a:bodyPr/>
                    <a:lstStyle/>
                    <a:p>
                      <a:pPr algn="ctr"/>
                      <a:r>
                        <a:rPr lang="es-ES" sz="1800" b="1" dirty="0"/>
                        <a:t>Validez Profesional</a:t>
                      </a:r>
                    </a:p>
                  </a:txBody>
                  <a:tcPr/>
                </a:tc>
                <a:tc>
                  <a:txBody>
                    <a:bodyPr/>
                    <a:lstStyle/>
                    <a:p>
                      <a:pPr algn="ctr"/>
                      <a:r>
                        <a:rPr lang="es-ES" sz="1800" b="1" dirty="0"/>
                        <a:t>Nivel académico</a:t>
                      </a:r>
                    </a:p>
                  </a:txBody>
                  <a:tcPr/>
                </a:tc>
                <a:extLst>
                  <a:ext uri="{0D108BD9-81ED-4DB2-BD59-A6C34878D82A}">
                    <a16:rowId xmlns:a16="http://schemas.microsoft.com/office/drawing/2014/main" val="3149796947"/>
                  </a:ext>
                </a:extLst>
              </a:tr>
              <a:tr h="370840">
                <a:tc>
                  <a:txBody>
                    <a:bodyPr/>
                    <a:lstStyle/>
                    <a:p>
                      <a:pPr algn="ctr"/>
                      <a:r>
                        <a:rPr lang="es-ES" sz="1800" dirty="0"/>
                        <a:t>Nivel 3</a:t>
                      </a:r>
                    </a:p>
                  </a:txBody>
                  <a:tcPr/>
                </a:tc>
                <a:tc>
                  <a:txBody>
                    <a:bodyPr/>
                    <a:lstStyle/>
                    <a:p>
                      <a:pPr algn="ctr"/>
                      <a:r>
                        <a:rPr lang="es-ES" sz="1800" dirty="0"/>
                        <a:t>Grado superior (FP)</a:t>
                      </a:r>
                    </a:p>
                  </a:txBody>
                  <a:tcPr/>
                </a:tc>
                <a:tc>
                  <a:txBody>
                    <a:bodyPr/>
                    <a:lstStyle/>
                    <a:p>
                      <a:pPr algn="ctr"/>
                      <a:r>
                        <a:rPr lang="es-ES" sz="1800" dirty="0"/>
                        <a:t>Título de Bachillerato</a:t>
                      </a:r>
                    </a:p>
                  </a:txBody>
                  <a:tcPr/>
                </a:tc>
                <a:extLst>
                  <a:ext uri="{0D108BD9-81ED-4DB2-BD59-A6C34878D82A}">
                    <a16:rowId xmlns:a16="http://schemas.microsoft.com/office/drawing/2014/main" val="1693359337"/>
                  </a:ext>
                </a:extLst>
              </a:tr>
              <a:tr h="370840">
                <a:tc>
                  <a:txBody>
                    <a:bodyPr/>
                    <a:lstStyle/>
                    <a:p>
                      <a:pPr algn="ctr"/>
                      <a:r>
                        <a:rPr lang="es-ES" sz="1800" dirty="0"/>
                        <a:t>Nivel 2</a:t>
                      </a:r>
                    </a:p>
                  </a:txBody>
                  <a:tcPr/>
                </a:tc>
                <a:tc>
                  <a:txBody>
                    <a:bodyPr/>
                    <a:lstStyle/>
                    <a:p>
                      <a:pPr algn="ctr"/>
                      <a:r>
                        <a:rPr lang="es-ES" sz="1800" kern="1200" dirty="0">
                          <a:solidFill>
                            <a:schemeClr val="dk1"/>
                          </a:solidFill>
                          <a:latin typeface="+mn-lt"/>
                          <a:ea typeface="+mn-ea"/>
                          <a:cs typeface="+mn-cs"/>
                        </a:rPr>
                        <a:t>Grado medio (FP)</a:t>
                      </a:r>
                    </a:p>
                  </a:txBody>
                  <a:tcPr/>
                </a:tc>
                <a:tc>
                  <a:txBody>
                    <a:bodyPr/>
                    <a:lstStyle/>
                    <a:p>
                      <a:pPr marL="285750" indent="-285750" algn="just">
                        <a:buFont typeface="Arial" panose="020B0604020202020204" pitchFamily="34" charset="0"/>
                        <a:buChar char="•"/>
                      </a:pPr>
                      <a:r>
                        <a:rPr lang="es-ES" sz="1600" b="0" i="0" kern="1200" dirty="0">
                          <a:solidFill>
                            <a:schemeClr val="dk1"/>
                          </a:solidFill>
                          <a:effectLst/>
                          <a:latin typeface="+mn-lt"/>
                          <a:ea typeface="+mn-ea"/>
                          <a:cs typeface="+mn-cs"/>
                        </a:rPr>
                        <a:t>Convalidar módulos de FP de Grado Medio.</a:t>
                      </a:r>
                    </a:p>
                    <a:p>
                      <a:pPr marL="285750" indent="-285750" algn="just">
                        <a:buFont typeface="Arial" panose="020B0604020202020204" pitchFamily="34" charset="0"/>
                        <a:buChar char="•"/>
                      </a:pPr>
                      <a:r>
                        <a:rPr lang="es-ES" sz="1600" b="0" i="0" kern="1200" dirty="0">
                          <a:solidFill>
                            <a:schemeClr val="dk1"/>
                          </a:solidFill>
                          <a:effectLst/>
                          <a:latin typeface="+mn-lt"/>
                          <a:ea typeface="+mn-ea"/>
                          <a:cs typeface="+mn-cs"/>
                        </a:rPr>
                        <a:t>Acceso a la FP de Grado Superior</a:t>
                      </a:r>
                      <a:endParaRPr lang="es-ES" sz="1600" dirty="0"/>
                    </a:p>
                  </a:txBody>
                  <a:tcPr/>
                </a:tc>
                <a:extLst>
                  <a:ext uri="{0D108BD9-81ED-4DB2-BD59-A6C34878D82A}">
                    <a16:rowId xmlns:a16="http://schemas.microsoft.com/office/drawing/2014/main" val="172535973"/>
                  </a:ext>
                </a:extLst>
              </a:tr>
            </a:tbl>
          </a:graphicData>
        </a:graphic>
      </p:graphicFrame>
    </p:spTree>
    <p:extLst>
      <p:ext uri="{BB962C8B-B14F-4D97-AF65-F5344CB8AC3E}">
        <p14:creationId xmlns:p14="http://schemas.microsoft.com/office/powerpoint/2010/main" val="32114545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C86CD3-5512-CA63-3ACB-2A13869AC31F}"/>
            </a:ext>
          </a:extLst>
        </p:cNvPr>
        <p:cNvGrpSpPr/>
        <p:nvPr/>
      </p:nvGrpSpPr>
      <p:grpSpPr>
        <a:xfrm>
          <a:off x="0" y="0"/>
          <a:ext cx="0" cy="0"/>
          <a:chOff x="0" y="0"/>
          <a:chExt cx="0" cy="0"/>
        </a:xfrm>
      </p:grpSpPr>
      <p:sp>
        <p:nvSpPr>
          <p:cNvPr id="5" name="CuadroTexto 4">
            <a:extLst>
              <a:ext uri="{FF2B5EF4-FFF2-40B4-BE49-F238E27FC236}">
                <a16:creationId xmlns:a16="http://schemas.microsoft.com/office/drawing/2014/main" id="{CBE11391-BA93-A98D-3ECD-797C132543BE}"/>
              </a:ext>
            </a:extLst>
          </p:cNvPr>
          <p:cNvSpPr txBox="1"/>
          <p:nvPr/>
        </p:nvSpPr>
        <p:spPr>
          <a:xfrm>
            <a:off x="820882" y="605700"/>
            <a:ext cx="10550236" cy="1323439"/>
          </a:xfrm>
          <a:prstGeom prst="rect">
            <a:avLst/>
          </a:prstGeom>
          <a:noFill/>
        </p:spPr>
        <p:txBody>
          <a:bodyPr wrap="square">
            <a:spAutoFit/>
          </a:bodyPr>
          <a:lstStyle/>
          <a:p>
            <a:r>
              <a:rPr lang="es-ES" sz="2000" b="1" dirty="0">
                <a:solidFill>
                  <a:schemeClr val="bg1"/>
                </a:solidFill>
              </a:rPr>
              <a:t>Ejemplo: </a:t>
            </a:r>
            <a:r>
              <a:rPr lang="es-ES" sz="2000" dirty="0">
                <a:solidFill>
                  <a:schemeClr val="bg1"/>
                </a:solidFill>
              </a:rPr>
              <a:t>Administrativo o Aux. Administrativo</a:t>
            </a:r>
          </a:p>
          <a:p>
            <a:endParaRPr lang="es-ES" sz="2000" dirty="0">
              <a:solidFill>
                <a:schemeClr val="bg1"/>
              </a:solidFill>
            </a:endParaRPr>
          </a:p>
          <a:p>
            <a:pPr marL="342900" indent="-342900">
              <a:buFont typeface="Arial" panose="020B0604020202020204" pitchFamily="34" charset="0"/>
              <a:buChar char="•"/>
            </a:pPr>
            <a:r>
              <a:rPr lang="es-ES" sz="2000" dirty="0">
                <a:solidFill>
                  <a:schemeClr val="bg1"/>
                </a:solidFill>
                <a:hlinkClick r:id="rId2"/>
              </a:rPr>
              <a:t>Instituto nacional de las cualificaciones</a:t>
            </a:r>
            <a:endParaRPr lang="es-ES" sz="2000" dirty="0">
              <a:solidFill>
                <a:schemeClr val="bg1"/>
              </a:solidFill>
              <a:hlinkClick r:id="rId3" action="ppaction://hlinkfile"/>
            </a:endParaRPr>
          </a:p>
          <a:p>
            <a:pPr marL="342900" indent="-342900">
              <a:buFont typeface="Arial" panose="020B0604020202020204" pitchFamily="34" charset="0"/>
              <a:buChar char="•"/>
            </a:pPr>
            <a:r>
              <a:rPr lang="es-ES" sz="2000" dirty="0">
                <a:solidFill>
                  <a:schemeClr val="bg1"/>
                </a:solidFill>
                <a:hlinkClick r:id="rId3" action="ppaction://hlinkfile"/>
              </a:rPr>
              <a:t>CNECP Listado ECP</a:t>
            </a:r>
            <a:endParaRPr lang="es-ES" sz="2000" dirty="0">
              <a:solidFill>
                <a:schemeClr val="bg1"/>
              </a:solidFill>
            </a:endParaRPr>
          </a:p>
        </p:txBody>
      </p:sp>
    </p:spTree>
    <p:extLst>
      <p:ext uri="{BB962C8B-B14F-4D97-AF65-F5344CB8AC3E}">
        <p14:creationId xmlns:p14="http://schemas.microsoft.com/office/powerpoint/2010/main" val="23279771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uadroTexto 6">
            <a:extLst>
              <a:ext uri="{FF2B5EF4-FFF2-40B4-BE49-F238E27FC236}">
                <a16:creationId xmlns:a16="http://schemas.microsoft.com/office/drawing/2014/main" id="{25C69532-2BF0-0137-8C30-AB3A938C2BEF}"/>
              </a:ext>
            </a:extLst>
          </p:cNvPr>
          <p:cNvSpPr txBox="1"/>
          <p:nvPr/>
        </p:nvSpPr>
        <p:spPr>
          <a:xfrm>
            <a:off x="2407274" y="401723"/>
            <a:ext cx="7114346" cy="1015663"/>
          </a:xfrm>
          <a:prstGeom prst="rect">
            <a:avLst/>
          </a:prstGeom>
          <a:noFill/>
        </p:spPr>
        <p:txBody>
          <a:bodyPr wrap="square">
            <a:spAutoFit/>
          </a:bodyPr>
          <a:lstStyle/>
          <a:p>
            <a:pPr algn="ctr"/>
            <a:r>
              <a:rPr lang="es-ES" sz="2000" dirty="0">
                <a:solidFill>
                  <a:schemeClr val="bg1"/>
                </a:solidFill>
              </a:rPr>
              <a:t>Manuales del curso</a:t>
            </a:r>
          </a:p>
          <a:p>
            <a:pPr algn="ctr"/>
            <a:endParaRPr lang="es-ES" sz="2000" dirty="0">
              <a:solidFill>
                <a:schemeClr val="bg1"/>
              </a:solidFill>
            </a:endParaRPr>
          </a:p>
          <a:p>
            <a:pPr algn="ctr"/>
            <a:r>
              <a:rPr lang="es-ES" sz="2000" dirty="0">
                <a:solidFill>
                  <a:schemeClr val="bg1"/>
                </a:solidFill>
              </a:rPr>
              <a:t>Precio: 15€ - 20€</a:t>
            </a:r>
          </a:p>
        </p:txBody>
      </p:sp>
      <p:pic>
        <p:nvPicPr>
          <p:cNvPr id="1026" name="Picture 2" descr="Competencias digitales avanzadas: IFCT46 (Informática y Comunicaciones)">
            <a:extLst>
              <a:ext uri="{FF2B5EF4-FFF2-40B4-BE49-F238E27FC236}">
                <a16:creationId xmlns:a16="http://schemas.microsoft.com/office/drawing/2014/main" id="{5BDF0D48-39E3-6DC3-0D5A-3A6D040CB83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8770" y="2085975"/>
            <a:ext cx="2990850" cy="423862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FCT46 Competencias Digitales Avanzadas (Familia profesional de Informática y comunicaciones)">
            <a:extLst>
              <a:ext uri="{FF2B5EF4-FFF2-40B4-BE49-F238E27FC236}">
                <a16:creationId xmlns:a16="http://schemas.microsoft.com/office/drawing/2014/main" id="{D629BC55-40E2-F0C6-F42B-758F1C214FE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53405" y="2085975"/>
            <a:ext cx="2943225" cy="4238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94377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6CF5E1F-EEE3-BEC9-4B4F-091FD2586642}"/>
            </a:ext>
          </a:extLst>
        </p:cNvPr>
        <p:cNvGrpSpPr/>
        <p:nvPr/>
      </p:nvGrpSpPr>
      <p:grpSpPr>
        <a:xfrm>
          <a:off x="0" y="0"/>
          <a:ext cx="0" cy="0"/>
          <a:chOff x="0" y="0"/>
          <a:chExt cx="0" cy="0"/>
        </a:xfrm>
      </p:grpSpPr>
      <p:cxnSp>
        <p:nvCxnSpPr>
          <p:cNvPr id="12" name="Straight Connector 11">
            <a:extLst>
              <a:ext uri="{FF2B5EF4-FFF2-40B4-BE49-F238E27FC236}">
                <a16:creationId xmlns:a16="http://schemas.microsoft.com/office/drawing/2014/main" id="{0512F9CB-A1A0-4043-A103-F6A4B94B695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ADBE6588-EE16-4389-857C-86A156D49E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16:creationId xmlns:a16="http://schemas.microsoft.com/office/drawing/2014/main" id="{17FD48D2-B0A7-413D-B947-AA55AC1296D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2BE668D0-D906-4EEE-B32F-8C028624B8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0" name="Straight Connector 19">
            <a:extLst>
              <a:ext uri="{FF2B5EF4-FFF2-40B4-BE49-F238E27FC236}">
                <a16:creationId xmlns:a16="http://schemas.microsoft.com/office/drawing/2014/main" id="{D1DE67A3-B8F6-4CFD-A8E0-D15200F2315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
        <p:nvSpPr>
          <p:cNvPr id="22" name="Rectangle 21">
            <a:extLst>
              <a:ext uri="{FF2B5EF4-FFF2-40B4-BE49-F238E27FC236}">
                <a16:creationId xmlns:a16="http://schemas.microsoft.com/office/drawing/2014/main" id="{991E317B-75E3-4171-A07A-B263C1D6DC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2">
            <a:schemeClr val="dk2"/>
          </a:fillRef>
          <a:effectRef idx="0">
            <a:schemeClr val="accent1"/>
          </a:effectRef>
          <a:fontRef idx="minor">
            <a:schemeClr val="lt1"/>
          </a:fontRef>
        </p:style>
        <p:txBody>
          <a:bodyPr rtlCol="0" anchor="ctr"/>
          <a:lstStyle/>
          <a:p>
            <a:pPr algn="ctr"/>
            <a:endParaRPr lang="en-US"/>
          </a:p>
        </p:txBody>
      </p:sp>
      <p:sp>
        <p:nvSpPr>
          <p:cNvPr id="7" name="CuadroTexto 6">
            <a:extLst>
              <a:ext uri="{FF2B5EF4-FFF2-40B4-BE49-F238E27FC236}">
                <a16:creationId xmlns:a16="http://schemas.microsoft.com/office/drawing/2014/main" id="{51862A06-8105-2C0D-DFF3-E4A1869FAC80}"/>
              </a:ext>
            </a:extLst>
          </p:cNvPr>
          <p:cNvSpPr txBox="1"/>
          <p:nvPr/>
        </p:nvSpPr>
        <p:spPr>
          <a:xfrm>
            <a:off x="7276976" y="1586955"/>
            <a:ext cx="4276850" cy="3028983"/>
          </a:xfrm>
          <a:prstGeom prst="rect">
            <a:avLst/>
          </a:prstGeom>
        </p:spPr>
        <p:txBody>
          <a:bodyPr vert="horz" lIns="91440" tIns="45720" rIns="91440" bIns="45720" rtlCol="0" anchor="b">
            <a:normAutofit fontScale="85000" lnSpcReduction="20000"/>
          </a:bodyPr>
          <a:lstStyle/>
          <a:p>
            <a:pPr algn="ctr">
              <a:lnSpc>
                <a:spcPct val="90000"/>
              </a:lnSpc>
              <a:spcBef>
                <a:spcPct val="0"/>
              </a:spcBef>
              <a:spcAft>
                <a:spcPts val="600"/>
              </a:spcAft>
            </a:pPr>
            <a:r>
              <a:rPr lang="en-US" sz="3700" cap="all" dirty="0">
                <a:ln w="3175" cmpd="sng">
                  <a:noFill/>
                </a:ln>
                <a:solidFill>
                  <a:srgbClr val="FFFFFF"/>
                </a:solidFill>
                <a:latin typeface="+mj-lt"/>
                <a:ea typeface="+mj-ea"/>
                <a:cs typeface="+mj-cs"/>
              </a:rPr>
              <a:t>Calendario</a:t>
            </a:r>
          </a:p>
          <a:p>
            <a:pPr algn="ctr">
              <a:lnSpc>
                <a:spcPct val="90000"/>
              </a:lnSpc>
              <a:spcBef>
                <a:spcPct val="0"/>
              </a:spcBef>
              <a:spcAft>
                <a:spcPts val="600"/>
              </a:spcAft>
            </a:pPr>
            <a:r>
              <a:rPr lang="en-US" sz="3700" cap="all" dirty="0" err="1">
                <a:ln w="3175" cmpd="sng">
                  <a:noFill/>
                </a:ln>
                <a:solidFill>
                  <a:srgbClr val="FFFFFF"/>
                </a:solidFill>
                <a:latin typeface="+mj-lt"/>
                <a:ea typeface="+mj-ea"/>
                <a:cs typeface="+mj-cs"/>
              </a:rPr>
              <a:t>Horario</a:t>
            </a:r>
            <a:endParaRPr lang="en-US" sz="3700" cap="all" dirty="0">
              <a:ln w="3175" cmpd="sng">
                <a:noFill/>
              </a:ln>
              <a:solidFill>
                <a:srgbClr val="FFFFFF"/>
              </a:solidFill>
              <a:latin typeface="+mj-lt"/>
              <a:ea typeface="+mj-ea"/>
              <a:cs typeface="+mj-cs"/>
            </a:endParaRPr>
          </a:p>
          <a:p>
            <a:pPr algn="ctr">
              <a:lnSpc>
                <a:spcPct val="90000"/>
              </a:lnSpc>
              <a:spcBef>
                <a:spcPct val="0"/>
              </a:spcBef>
              <a:spcAft>
                <a:spcPts val="600"/>
              </a:spcAft>
            </a:pPr>
            <a:endParaRPr lang="en-US" sz="3700" cap="all" dirty="0">
              <a:ln w="3175" cmpd="sng">
                <a:noFill/>
              </a:ln>
              <a:solidFill>
                <a:srgbClr val="FFFFFF"/>
              </a:solidFill>
              <a:latin typeface="+mj-lt"/>
              <a:ea typeface="+mj-ea"/>
              <a:cs typeface="+mj-cs"/>
            </a:endParaRPr>
          </a:p>
          <a:p>
            <a:pPr algn="ctr">
              <a:lnSpc>
                <a:spcPct val="90000"/>
              </a:lnSpc>
              <a:spcBef>
                <a:spcPct val="0"/>
              </a:spcBef>
              <a:spcAft>
                <a:spcPts val="600"/>
              </a:spcAft>
            </a:pPr>
            <a:r>
              <a:rPr lang="en-US" sz="2800" cap="all" dirty="0">
                <a:ln w="3175" cmpd="sng">
                  <a:noFill/>
                </a:ln>
                <a:solidFill>
                  <a:srgbClr val="FFFFFF"/>
                </a:solidFill>
                <a:latin typeface="+mj-lt"/>
                <a:ea typeface="+mj-ea"/>
                <a:cs typeface="+mj-cs"/>
              </a:rPr>
              <a:t>Martes y Jueves</a:t>
            </a:r>
          </a:p>
          <a:p>
            <a:pPr algn="ctr">
              <a:lnSpc>
                <a:spcPct val="90000"/>
              </a:lnSpc>
              <a:spcBef>
                <a:spcPct val="0"/>
              </a:spcBef>
              <a:spcAft>
                <a:spcPts val="600"/>
              </a:spcAft>
            </a:pPr>
            <a:r>
              <a:rPr lang="en-US" sz="2800" cap="all" dirty="0">
                <a:ln w="3175" cmpd="sng">
                  <a:noFill/>
                </a:ln>
                <a:solidFill>
                  <a:srgbClr val="FFFFFF"/>
                </a:solidFill>
                <a:latin typeface="+mj-lt"/>
                <a:ea typeface="+mj-ea"/>
                <a:cs typeface="+mj-cs"/>
              </a:rPr>
              <a:t>16:00 a 20:00</a:t>
            </a:r>
          </a:p>
          <a:p>
            <a:pPr algn="ctr">
              <a:lnSpc>
                <a:spcPct val="90000"/>
              </a:lnSpc>
              <a:spcBef>
                <a:spcPct val="0"/>
              </a:spcBef>
              <a:spcAft>
                <a:spcPts val="600"/>
              </a:spcAft>
            </a:pPr>
            <a:endParaRPr lang="en-US" sz="2800" cap="all" dirty="0">
              <a:ln w="3175" cmpd="sng">
                <a:noFill/>
              </a:ln>
              <a:solidFill>
                <a:srgbClr val="FFFFFF"/>
              </a:solidFill>
              <a:latin typeface="+mj-lt"/>
              <a:ea typeface="+mj-ea"/>
              <a:cs typeface="+mj-cs"/>
            </a:endParaRPr>
          </a:p>
          <a:p>
            <a:pPr algn="ctr">
              <a:lnSpc>
                <a:spcPct val="90000"/>
              </a:lnSpc>
              <a:spcBef>
                <a:spcPct val="0"/>
              </a:spcBef>
              <a:spcAft>
                <a:spcPts val="600"/>
              </a:spcAft>
            </a:pPr>
            <a:r>
              <a:rPr lang="en-US" sz="2800" cap="all" dirty="0">
                <a:ln w="3175" cmpd="sng">
                  <a:noFill/>
                </a:ln>
                <a:solidFill>
                  <a:srgbClr val="FFFFFF"/>
                </a:solidFill>
                <a:latin typeface="+mj-lt"/>
                <a:ea typeface="+mj-ea"/>
                <a:cs typeface="+mj-cs"/>
              </a:rPr>
              <a:t>Descanso</a:t>
            </a:r>
          </a:p>
          <a:p>
            <a:pPr algn="ctr">
              <a:lnSpc>
                <a:spcPct val="90000"/>
              </a:lnSpc>
              <a:spcBef>
                <a:spcPct val="0"/>
              </a:spcBef>
              <a:spcAft>
                <a:spcPts val="600"/>
              </a:spcAft>
            </a:pPr>
            <a:r>
              <a:rPr lang="en-US" sz="2800" cap="all" dirty="0">
                <a:ln w="3175" cmpd="sng">
                  <a:noFill/>
                </a:ln>
                <a:solidFill>
                  <a:srgbClr val="FFFFFF"/>
                </a:solidFill>
                <a:latin typeface="+mj-lt"/>
                <a:ea typeface="+mj-ea"/>
                <a:cs typeface="+mj-cs"/>
              </a:rPr>
              <a:t>17:45 a 18:15</a:t>
            </a:r>
          </a:p>
        </p:txBody>
      </p:sp>
      <p:sp useBgFill="1">
        <p:nvSpPr>
          <p:cNvPr id="24" name="Snip Diagonal Corner Rectangle 6">
            <a:extLst>
              <a:ext uri="{FF2B5EF4-FFF2-40B4-BE49-F238E27FC236}">
                <a16:creationId xmlns:a16="http://schemas.microsoft.com/office/drawing/2014/main" id="{4A9B19C2-B29A-4924-9E7E-6FBF17F585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4000" y="620722"/>
            <a:ext cx="6418778" cy="5286838"/>
          </a:xfrm>
          <a:prstGeom prst="snip2DiagRect">
            <a:avLst>
              <a:gd name="adj1" fmla="val 10973"/>
              <a:gd name="adj2" fmla="val 0"/>
            </a:avLst>
          </a:prstGeom>
          <a:ln>
            <a:noFill/>
          </a:ln>
          <a:effectLst>
            <a:innerShdw blurRad="57150" dist="38100" dir="14460000">
              <a:prstClr val="black">
                <a:alpha val="7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6" name="Group 25">
            <a:extLst>
              <a:ext uri="{FF2B5EF4-FFF2-40B4-BE49-F238E27FC236}">
                <a16:creationId xmlns:a16="http://schemas.microsoft.com/office/drawing/2014/main" id="{34C85634-D5F5-4047-8F35-F4B1F50AB1A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27" name="Straight Connector 26">
              <a:extLst>
                <a:ext uri="{FF2B5EF4-FFF2-40B4-BE49-F238E27FC236}">
                  <a16:creationId xmlns:a16="http://schemas.microsoft.com/office/drawing/2014/main" id="{1224BF71-948F-411D-AA79-8B231571519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28" name="Straight Connector 27">
              <a:extLst>
                <a:ext uri="{FF2B5EF4-FFF2-40B4-BE49-F238E27FC236}">
                  <a16:creationId xmlns:a16="http://schemas.microsoft.com/office/drawing/2014/main" id="{434B4526-E715-4199-A597-CD757CB4A02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29" name="Straight Connector 28">
              <a:extLst>
                <a:ext uri="{FF2B5EF4-FFF2-40B4-BE49-F238E27FC236}">
                  <a16:creationId xmlns:a16="http://schemas.microsoft.com/office/drawing/2014/main" id="{35E295A6-48D5-4F9E-A32C-5D87EAA5E7E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30" name="Straight Connector 29">
              <a:extLst>
                <a:ext uri="{FF2B5EF4-FFF2-40B4-BE49-F238E27FC236}">
                  <a16:creationId xmlns:a16="http://schemas.microsoft.com/office/drawing/2014/main" id="{E10BF5B3-9260-4D36-BB24-07BC414B9D4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31" name="Straight Connector 30">
              <a:extLst>
                <a:ext uri="{FF2B5EF4-FFF2-40B4-BE49-F238E27FC236}">
                  <a16:creationId xmlns:a16="http://schemas.microsoft.com/office/drawing/2014/main" id="{AAE0C886-FA2E-4E7C-BC00-8397AAEC865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rgbClr val="FFFFFF"/>
              </a:solidFill>
            </a:ln>
          </p:spPr>
          <p:style>
            <a:lnRef idx="2">
              <a:schemeClr val="accent1"/>
            </a:lnRef>
            <a:fillRef idx="0">
              <a:schemeClr val="accent1"/>
            </a:fillRef>
            <a:effectRef idx="1">
              <a:schemeClr val="accent1"/>
            </a:effectRef>
            <a:fontRef idx="minor">
              <a:schemeClr val="tx1"/>
            </a:fontRef>
          </p:style>
        </p:cxnSp>
      </p:grpSp>
      <p:graphicFrame>
        <p:nvGraphicFramePr>
          <p:cNvPr id="5" name="Tabla 4">
            <a:extLst>
              <a:ext uri="{FF2B5EF4-FFF2-40B4-BE49-F238E27FC236}">
                <a16:creationId xmlns:a16="http://schemas.microsoft.com/office/drawing/2014/main" id="{5A476E9E-BCE4-6A65-798E-4776E084F54C}"/>
              </a:ext>
            </a:extLst>
          </p:cNvPr>
          <p:cNvGraphicFramePr>
            <a:graphicFrameLocks noGrp="1"/>
          </p:cNvGraphicFramePr>
          <p:nvPr>
            <p:extLst>
              <p:ext uri="{D42A27DB-BD31-4B8C-83A1-F6EECF244321}">
                <p14:modId xmlns:p14="http://schemas.microsoft.com/office/powerpoint/2010/main" val="1608091490"/>
              </p:ext>
            </p:extLst>
          </p:nvPr>
        </p:nvGraphicFramePr>
        <p:xfrm>
          <a:off x="1317484" y="1097060"/>
          <a:ext cx="5017906" cy="4334172"/>
        </p:xfrm>
        <a:graphic>
          <a:graphicData uri="http://schemas.openxmlformats.org/drawingml/2006/table">
            <a:tbl>
              <a:tblPr>
                <a:tableStyleId>{9D7B26C5-4107-4FEC-AEDC-1716B250A1EF}</a:tableStyleId>
              </a:tblPr>
              <a:tblGrid>
                <a:gridCol w="581836">
                  <a:extLst>
                    <a:ext uri="{9D8B030D-6E8A-4147-A177-3AD203B41FA5}">
                      <a16:colId xmlns:a16="http://schemas.microsoft.com/office/drawing/2014/main" val="3139048419"/>
                    </a:ext>
                  </a:extLst>
                </a:gridCol>
                <a:gridCol w="374280">
                  <a:extLst>
                    <a:ext uri="{9D8B030D-6E8A-4147-A177-3AD203B41FA5}">
                      <a16:colId xmlns:a16="http://schemas.microsoft.com/office/drawing/2014/main" val="3253895688"/>
                    </a:ext>
                  </a:extLst>
                </a:gridCol>
                <a:gridCol w="374280">
                  <a:extLst>
                    <a:ext uri="{9D8B030D-6E8A-4147-A177-3AD203B41FA5}">
                      <a16:colId xmlns:a16="http://schemas.microsoft.com/office/drawing/2014/main" val="3630109644"/>
                    </a:ext>
                  </a:extLst>
                </a:gridCol>
                <a:gridCol w="374280">
                  <a:extLst>
                    <a:ext uri="{9D8B030D-6E8A-4147-A177-3AD203B41FA5}">
                      <a16:colId xmlns:a16="http://schemas.microsoft.com/office/drawing/2014/main" val="719740690"/>
                    </a:ext>
                  </a:extLst>
                </a:gridCol>
                <a:gridCol w="374280">
                  <a:extLst>
                    <a:ext uri="{9D8B030D-6E8A-4147-A177-3AD203B41FA5}">
                      <a16:colId xmlns:a16="http://schemas.microsoft.com/office/drawing/2014/main" val="2879355783"/>
                    </a:ext>
                  </a:extLst>
                </a:gridCol>
                <a:gridCol w="374280">
                  <a:extLst>
                    <a:ext uri="{9D8B030D-6E8A-4147-A177-3AD203B41FA5}">
                      <a16:colId xmlns:a16="http://schemas.microsoft.com/office/drawing/2014/main" val="522351830"/>
                    </a:ext>
                  </a:extLst>
                </a:gridCol>
                <a:gridCol w="374280">
                  <a:extLst>
                    <a:ext uri="{9D8B030D-6E8A-4147-A177-3AD203B41FA5}">
                      <a16:colId xmlns:a16="http://schemas.microsoft.com/office/drawing/2014/main" val="1883581643"/>
                    </a:ext>
                  </a:extLst>
                </a:gridCol>
                <a:gridCol w="374280">
                  <a:extLst>
                    <a:ext uri="{9D8B030D-6E8A-4147-A177-3AD203B41FA5}">
                      <a16:colId xmlns:a16="http://schemas.microsoft.com/office/drawing/2014/main" val="4197609582"/>
                    </a:ext>
                  </a:extLst>
                </a:gridCol>
                <a:gridCol w="581836">
                  <a:extLst>
                    <a:ext uri="{9D8B030D-6E8A-4147-A177-3AD203B41FA5}">
                      <a16:colId xmlns:a16="http://schemas.microsoft.com/office/drawing/2014/main" val="473359252"/>
                    </a:ext>
                  </a:extLst>
                </a:gridCol>
                <a:gridCol w="652438">
                  <a:extLst>
                    <a:ext uri="{9D8B030D-6E8A-4147-A177-3AD203B41FA5}">
                      <a16:colId xmlns:a16="http://schemas.microsoft.com/office/drawing/2014/main" val="1311765039"/>
                    </a:ext>
                  </a:extLst>
                </a:gridCol>
                <a:gridCol w="581836">
                  <a:extLst>
                    <a:ext uri="{9D8B030D-6E8A-4147-A177-3AD203B41FA5}">
                      <a16:colId xmlns:a16="http://schemas.microsoft.com/office/drawing/2014/main" val="98253129"/>
                    </a:ext>
                  </a:extLst>
                </a:gridCol>
              </a:tblGrid>
              <a:tr h="309632">
                <a:tc>
                  <a:txBody>
                    <a:bodyPr/>
                    <a:lstStyle/>
                    <a:p>
                      <a:pPr algn="l" fontAlgn="b">
                        <a:buNone/>
                      </a:pPr>
                      <a:endParaRPr lang="es-ES" sz="1500" b="0" i="0" u="none" strike="noStrike" dirty="0">
                        <a:solidFill>
                          <a:srgbClr val="000000"/>
                        </a:solidFill>
                        <a:effectLst/>
                        <a:latin typeface="Aptos Narrow" panose="020B0004020202020204" pitchFamily="34" charset="0"/>
                      </a:endParaRPr>
                    </a:p>
                  </a:txBody>
                  <a:tcPr marL="10208" marR="10208" marT="10208" marB="0" anchor="b"/>
                </a:tc>
                <a:tc>
                  <a:txBody>
                    <a:bodyPr/>
                    <a:lstStyle/>
                    <a:p>
                      <a:pPr algn="ctr" fontAlgn="ctr">
                        <a:buNone/>
                      </a:pP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l" fontAlgn="b">
                        <a:buNone/>
                      </a:pPr>
                      <a:endParaRPr lang="es-ES" sz="1500" b="0" i="0" u="none" strike="noStrike">
                        <a:solidFill>
                          <a:srgbClr val="000000"/>
                        </a:solidFill>
                        <a:effectLst/>
                        <a:latin typeface="Aptos Narrow" panose="020B0004020202020204" pitchFamily="34" charset="0"/>
                      </a:endParaRPr>
                    </a:p>
                  </a:txBody>
                  <a:tcPr marL="10208" marR="10208" marT="10208" marB="0" anchor="b"/>
                </a:tc>
                <a:tc>
                  <a:txBody>
                    <a:bodyPr/>
                    <a:lstStyle/>
                    <a:p>
                      <a:pPr algn="l" fontAlgn="b">
                        <a:buNone/>
                      </a:pPr>
                      <a:endParaRPr lang="es-ES" sz="1500" b="0" i="0" u="none" strike="noStrike">
                        <a:solidFill>
                          <a:srgbClr val="000000"/>
                        </a:solidFill>
                        <a:effectLst/>
                        <a:latin typeface="Aptos Narrow" panose="020B0004020202020204" pitchFamily="34" charset="0"/>
                      </a:endParaRPr>
                    </a:p>
                  </a:txBody>
                  <a:tcPr marL="10208" marR="10208" marT="10208" marB="0" anchor="b"/>
                </a:tc>
                <a:extLst>
                  <a:ext uri="{0D108BD9-81ED-4DB2-BD59-A6C34878D82A}">
                    <a16:rowId xmlns:a16="http://schemas.microsoft.com/office/drawing/2014/main" val="4160450820"/>
                  </a:ext>
                </a:extLst>
              </a:tr>
              <a:tr h="283773">
                <a:tc>
                  <a:txBody>
                    <a:bodyPr/>
                    <a:lstStyle/>
                    <a:p>
                      <a:pPr algn="l" fontAlgn="b">
                        <a:buNone/>
                      </a:pPr>
                      <a:endParaRPr lang="es-ES" sz="1500" b="0" i="0" u="none" strike="noStrike">
                        <a:solidFill>
                          <a:srgbClr val="000000"/>
                        </a:solidFill>
                        <a:effectLst/>
                        <a:latin typeface="Aptos Narrow" panose="020B0004020202020204" pitchFamily="34" charset="0"/>
                      </a:endParaRPr>
                    </a:p>
                  </a:txBody>
                  <a:tcPr marL="10208" marR="10208" marT="10208" marB="0" anchor="b"/>
                </a:tc>
                <a:tc gridSpan="7">
                  <a:txBody>
                    <a:bodyPr/>
                    <a:lstStyle/>
                    <a:p>
                      <a:pPr algn="ctr" fontAlgn="ctr">
                        <a:buNone/>
                      </a:pPr>
                      <a:r>
                        <a:rPr lang="es-ES" sz="1500" u="none" strike="noStrike">
                          <a:effectLst/>
                        </a:rPr>
                        <a:t>NOVIEMBRE</a:t>
                      </a:r>
                      <a:endParaRPr lang="es-ES" sz="1500" b="0" i="0" u="none" strike="noStrike">
                        <a:solidFill>
                          <a:srgbClr val="000000"/>
                        </a:solidFill>
                        <a:effectLst/>
                        <a:latin typeface="Aptos Narrow" panose="020B0004020202020204" pitchFamily="34" charset="0"/>
                      </a:endParaRPr>
                    </a:p>
                  </a:txBody>
                  <a:tcPr marL="10208" marR="10208" marT="10208" marB="0" anchor="ctr"/>
                </a:tc>
                <a:tc hMerge="1">
                  <a:txBody>
                    <a:bodyPr/>
                    <a:lstStyle/>
                    <a:p>
                      <a:endParaRPr lang="es-ES"/>
                    </a:p>
                  </a:txBody>
                  <a:tcPr/>
                </a:tc>
                <a:tc hMerge="1">
                  <a:txBody>
                    <a:bodyPr/>
                    <a:lstStyle/>
                    <a:p>
                      <a:endParaRPr lang="es-ES"/>
                    </a:p>
                  </a:txBody>
                  <a:tcPr/>
                </a:tc>
                <a:tc hMerge="1">
                  <a:txBody>
                    <a:bodyPr/>
                    <a:lstStyle/>
                    <a:p>
                      <a:endParaRPr lang="es-ES"/>
                    </a:p>
                  </a:txBody>
                  <a:tcPr/>
                </a:tc>
                <a:tc hMerge="1">
                  <a:txBody>
                    <a:bodyPr/>
                    <a:lstStyle/>
                    <a:p>
                      <a:endParaRPr lang="es-ES"/>
                    </a:p>
                  </a:txBody>
                  <a:tcPr/>
                </a:tc>
                <a:tc hMerge="1">
                  <a:txBody>
                    <a:bodyPr/>
                    <a:lstStyle/>
                    <a:p>
                      <a:endParaRPr lang="es-ES"/>
                    </a:p>
                  </a:txBody>
                  <a:tcPr/>
                </a:tc>
                <a:tc hMerge="1">
                  <a:txBody>
                    <a:bodyPr/>
                    <a:lstStyle/>
                    <a:p>
                      <a:endParaRPr lang="es-ES"/>
                    </a:p>
                  </a:txBody>
                  <a:tcPr/>
                </a:tc>
                <a:tc>
                  <a:txBody>
                    <a:bodyPr/>
                    <a:lstStyle/>
                    <a:p>
                      <a:pPr algn="ctr" fontAlgn="ctr">
                        <a:buNone/>
                      </a:pP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b">
                        <a:buNone/>
                      </a:pPr>
                      <a:r>
                        <a:rPr lang="es-ES" sz="1500" u="none" strike="noStrike">
                          <a:effectLst/>
                        </a:rPr>
                        <a:t>Horas</a:t>
                      </a:r>
                      <a:endParaRPr lang="es-ES" sz="1500" b="0" i="0" u="none" strike="noStrike">
                        <a:solidFill>
                          <a:srgbClr val="000000"/>
                        </a:solidFill>
                        <a:effectLst/>
                        <a:latin typeface="Aptos Narrow" panose="020B0004020202020204" pitchFamily="34" charset="0"/>
                      </a:endParaRPr>
                    </a:p>
                  </a:txBody>
                  <a:tcPr marL="10208" marR="10208" marT="10208" marB="0" anchor="b"/>
                </a:tc>
                <a:tc>
                  <a:txBody>
                    <a:bodyPr/>
                    <a:lstStyle/>
                    <a:p>
                      <a:pPr algn="l" fontAlgn="b">
                        <a:buNone/>
                      </a:pPr>
                      <a:endParaRPr lang="es-ES" sz="1500" b="0" i="0" u="none" strike="noStrike">
                        <a:solidFill>
                          <a:srgbClr val="000000"/>
                        </a:solidFill>
                        <a:effectLst/>
                        <a:latin typeface="Aptos Narrow" panose="020B0004020202020204" pitchFamily="34" charset="0"/>
                      </a:endParaRPr>
                    </a:p>
                  </a:txBody>
                  <a:tcPr marL="10208" marR="10208" marT="10208" marB="0" anchor="b"/>
                </a:tc>
                <a:extLst>
                  <a:ext uri="{0D108BD9-81ED-4DB2-BD59-A6C34878D82A}">
                    <a16:rowId xmlns:a16="http://schemas.microsoft.com/office/drawing/2014/main" val="2030966945"/>
                  </a:ext>
                </a:extLst>
              </a:tr>
              <a:tr h="283773">
                <a:tc>
                  <a:txBody>
                    <a:bodyPr/>
                    <a:lstStyle/>
                    <a:p>
                      <a:pPr algn="l" fontAlgn="b">
                        <a:buNone/>
                      </a:pPr>
                      <a:endParaRPr lang="es-ES" sz="1500" b="0" i="0" u="none" strike="noStrike">
                        <a:solidFill>
                          <a:srgbClr val="000000"/>
                        </a:solidFill>
                        <a:effectLst/>
                        <a:latin typeface="Aptos Narrow" panose="020B0004020202020204" pitchFamily="34" charset="0"/>
                      </a:endParaRPr>
                    </a:p>
                  </a:txBody>
                  <a:tcPr marL="10208" marR="10208" marT="10208" marB="0" anchor="b"/>
                </a:tc>
                <a:tc>
                  <a:txBody>
                    <a:bodyPr/>
                    <a:lstStyle/>
                    <a:p>
                      <a:pPr algn="ctr" fontAlgn="ctr">
                        <a:buNone/>
                      </a:pP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r>
                        <a:rPr lang="es-ES" sz="1500" u="none" strike="noStrike" dirty="0">
                          <a:effectLst/>
                        </a:rPr>
                        <a:t>1</a:t>
                      </a:r>
                      <a:endParaRPr lang="es-ES" sz="1500" b="0" i="0" u="none" strike="noStrike" dirty="0">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r>
                        <a:rPr lang="es-ES" sz="1500" u="none" strike="noStrike">
                          <a:effectLst/>
                        </a:rPr>
                        <a:t>2</a:t>
                      </a: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l" fontAlgn="b">
                        <a:buNone/>
                      </a:pPr>
                      <a:endParaRPr lang="es-ES" sz="1500" b="0" i="0" u="none" strike="noStrike">
                        <a:solidFill>
                          <a:srgbClr val="000000"/>
                        </a:solidFill>
                        <a:effectLst/>
                        <a:latin typeface="Aptos Narrow" panose="020B0004020202020204" pitchFamily="34" charset="0"/>
                      </a:endParaRPr>
                    </a:p>
                  </a:txBody>
                  <a:tcPr marL="10208" marR="10208" marT="10208" marB="0" anchor="b"/>
                </a:tc>
                <a:tc>
                  <a:txBody>
                    <a:bodyPr/>
                    <a:lstStyle/>
                    <a:p>
                      <a:pPr algn="l" fontAlgn="b">
                        <a:buNone/>
                      </a:pPr>
                      <a:endParaRPr lang="es-ES" sz="1500" b="0" i="0" u="none" strike="noStrike">
                        <a:solidFill>
                          <a:srgbClr val="000000"/>
                        </a:solidFill>
                        <a:effectLst/>
                        <a:latin typeface="Aptos Narrow" panose="020B0004020202020204" pitchFamily="34" charset="0"/>
                      </a:endParaRPr>
                    </a:p>
                  </a:txBody>
                  <a:tcPr marL="10208" marR="10208" marT="10208" marB="0" anchor="b"/>
                </a:tc>
                <a:extLst>
                  <a:ext uri="{0D108BD9-81ED-4DB2-BD59-A6C34878D82A}">
                    <a16:rowId xmlns:a16="http://schemas.microsoft.com/office/drawing/2014/main" val="621357140"/>
                  </a:ext>
                </a:extLst>
              </a:tr>
              <a:tr h="283773">
                <a:tc>
                  <a:txBody>
                    <a:bodyPr/>
                    <a:lstStyle/>
                    <a:p>
                      <a:pPr algn="l" fontAlgn="b">
                        <a:buNone/>
                      </a:pPr>
                      <a:endParaRPr lang="es-ES" sz="1500" b="0" i="0" u="none" strike="noStrike">
                        <a:solidFill>
                          <a:srgbClr val="000000"/>
                        </a:solidFill>
                        <a:effectLst/>
                        <a:latin typeface="Aptos Narrow" panose="020B0004020202020204" pitchFamily="34" charset="0"/>
                      </a:endParaRPr>
                    </a:p>
                  </a:txBody>
                  <a:tcPr marL="10208" marR="10208" marT="10208" marB="0" anchor="b"/>
                </a:tc>
                <a:tc>
                  <a:txBody>
                    <a:bodyPr/>
                    <a:lstStyle/>
                    <a:p>
                      <a:pPr algn="ctr" fontAlgn="ctr">
                        <a:buNone/>
                      </a:pPr>
                      <a:r>
                        <a:rPr lang="es-ES" sz="1500" u="none" strike="noStrike">
                          <a:effectLst/>
                        </a:rPr>
                        <a:t>3</a:t>
                      </a: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r>
                        <a:rPr lang="es-ES" sz="1500" u="none" strike="noStrike" dirty="0">
                          <a:effectLst/>
                        </a:rPr>
                        <a:t>4</a:t>
                      </a:r>
                      <a:endParaRPr lang="es-ES" sz="1500" b="0" i="0" u="none" strike="noStrike" dirty="0">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r>
                        <a:rPr lang="es-ES" sz="1500" u="none" strike="noStrike">
                          <a:effectLst/>
                        </a:rPr>
                        <a:t>5</a:t>
                      </a: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r>
                        <a:rPr lang="es-ES" sz="1500" u="none" strike="noStrike">
                          <a:effectLst/>
                        </a:rPr>
                        <a:t>6</a:t>
                      </a: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r>
                        <a:rPr lang="es-ES" sz="1500" u="none" strike="noStrike">
                          <a:effectLst/>
                        </a:rPr>
                        <a:t>7</a:t>
                      </a: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r>
                        <a:rPr lang="es-ES" sz="1500" u="none" strike="noStrike">
                          <a:effectLst/>
                        </a:rPr>
                        <a:t>8</a:t>
                      </a: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r>
                        <a:rPr lang="es-ES" sz="1500" u="none" strike="noStrike">
                          <a:effectLst/>
                        </a:rPr>
                        <a:t>9</a:t>
                      </a: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l" fontAlgn="b">
                        <a:buNone/>
                      </a:pPr>
                      <a:endParaRPr lang="es-ES" sz="1500" b="0" i="0" u="none" strike="noStrike">
                        <a:solidFill>
                          <a:srgbClr val="000000"/>
                        </a:solidFill>
                        <a:effectLst/>
                        <a:latin typeface="Aptos Narrow" panose="020B0004020202020204" pitchFamily="34" charset="0"/>
                      </a:endParaRPr>
                    </a:p>
                  </a:txBody>
                  <a:tcPr marL="10208" marR="10208" marT="10208" marB="0" anchor="b"/>
                </a:tc>
                <a:tc>
                  <a:txBody>
                    <a:bodyPr/>
                    <a:lstStyle/>
                    <a:p>
                      <a:pPr algn="l" fontAlgn="b">
                        <a:buNone/>
                      </a:pPr>
                      <a:endParaRPr lang="es-ES" sz="1500" b="0" i="0" u="none" strike="noStrike">
                        <a:solidFill>
                          <a:srgbClr val="000000"/>
                        </a:solidFill>
                        <a:effectLst/>
                        <a:latin typeface="Aptos Narrow" panose="020B0004020202020204" pitchFamily="34" charset="0"/>
                      </a:endParaRPr>
                    </a:p>
                  </a:txBody>
                  <a:tcPr marL="10208" marR="10208" marT="10208" marB="0" anchor="b"/>
                </a:tc>
                <a:extLst>
                  <a:ext uri="{0D108BD9-81ED-4DB2-BD59-A6C34878D82A}">
                    <a16:rowId xmlns:a16="http://schemas.microsoft.com/office/drawing/2014/main" val="1480263426"/>
                  </a:ext>
                </a:extLst>
              </a:tr>
              <a:tr h="283773">
                <a:tc>
                  <a:txBody>
                    <a:bodyPr/>
                    <a:lstStyle/>
                    <a:p>
                      <a:pPr algn="l" fontAlgn="b">
                        <a:buNone/>
                      </a:pPr>
                      <a:endParaRPr lang="es-ES" sz="1500" b="0" i="0" u="none" strike="noStrike">
                        <a:solidFill>
                          <a:srgbClr val="000000"/>
                        </a:solidFill>
                        <a:effectLst/>
                        <a:latin typeface="Aptos Narrow" panose="020B0004020202020204" pitchFamily="34" charset="0"/>
                      </a:endParaRPr>
                    </a:p>
                  </a:txBody>
                  <a:tcPr marL="10208" marR="10208" marT="10208" marB="0" anchor="b"/>
                </a:tc>
                <a:tc>
                  <a:txBody>
                    <a:bodyPr/>
                    <a:lstStyle/>
                    <a:p>
                      <a:pPr algn="ctr" fontAlgn="ctr">
                        <a:buNone/>
                      </a:pPr>
                      <a:r>
                        <a:rPr lang="es-ES" sz="1500" u="none" strike="noStrike" dirty="0">
                          <a:effectLst/>
                        </a:rPr>
                        <a:t>10</a:t>
                      </a:r>
                      <a:endParaRPr lang="es-ES" sz="1500" b="0" i="0" u="none" strike="noStrike" dirty="0">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r>
                        <a:rPr lang="es-ES" sz="1500" u="none" strike="noStrike" dirty="0">
                          <a:effectLst/>
                          <a:highlight>
                            <a:srgbClr val="00FFFF"/>
                          </a:highlight>
                        </a:rPr>
                        <a:t>11</a:t>
                      </a:r>
                      <a:endParaRPr lang="es-ES" sz="1500" b="1" i="0" u="none" strike="noStrike" dirty="0">
                        <a:solidFill>
                          <a:srgbClr val="000000"/>
                        </a:solidFill>
                        <a:effectLst/>
                        <a:highlight>
                          <a:srgbClr val="00FFFF"/>
                        </a:highlight>
                        <a:latin typeface="Aptos Narrow" panose="020B0004020202020204" pitchFamily="34" charset="0"/>
                      </a:endParaRPr>
                    </a:p>
                  </a:txBody>
                  <a:tcPr marL="10208" marR="10208" marT="10208" marB="0" anchor="ctr"/>
                </a:tc>
                <a:tc>
                  <a:txBody>
                    <a:bodyPr/>
                    <a:lstStyle/>
                    <a:p>
                      <a:pPr algn="ctr" fontAlgn="ctr">
                        <a:buNone/>
                      </a:pPr>
                      <a:r>
                        <a:rPr lang="es-ES" sz="1500" u="none" strike="noStrike" dirty="0">
                          <a:effectLst/>
                        </a:rPr>
                        <a:t>12</a:t>
                      </a:r>
                      <a:endParaRPr lang="es-ES" sz="1500" b="0" i="0" u="none" strike="noStrike" dirty="0">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r>
                        <a:rPr lang="es-ES" sz="1500" u="none" strike="noStrike" dirty="0">
                          <a:effectLst/>
                          <a:highlight>
                            <a:srgbClr val="00FFFF"/>
                          </a:highlight>
                        </a:rPr>
                        <a:t>13</a:t>
                      </a:r>
                      <a:endParaRPr lang="es-ES" sz="1500" b="1" i="0" u="none" strike="noStrike" dirty="0">
                        <a:solidFill>
                          <a:srgbClr val="000000"/>
                        </a:solidFill>
                        <a:effectLst/>
                        <a:highlight>
                          <a:srgbClr val="00FFFF"/>
                        </a:highlight>
                        <a:latin typeface="Aptos Narrow" panose="020B0004020202020204" pitchFamily="34" charset="0"/>
                      </a:endParaRPr>
                    </a:p>
                  </a:txBody>
                  <a:tcPr marL="10208" marR="10208" marT="10208" marB="0" anchor="ctr"/>
                </a:tc>
                <a:tc>
                  <a:txBody>
                    <a:bodyPr/>
                    <a:lstStyle/>
                    <a:p>
                      <a:pPr algn="ctr" fontAlgn="ctr">
                        <a:buNone/>
                      </a:pPr>
                      <a:r>
                        <a:rPr lang="es-ES" sz="1500" u="none" strike="noStrike" dirty="0">
                          <a:effectLst/>
                        </a:rPr>
                        <a:t>14</a:t>
                      </a:r>
                      <a:endParaRPr lang="es-ES" sz="1500" b="0" i="0" u="none" strike="noStrike" dirty="0">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r>
                        <a:rPr lang="es-ES" sz="1500" u="none" strike="noStrike" dirty="0">
                          <a:effectLst/>
                        </a:rPr>
                        <a:t>15</a:t>
                      </a:r>
                      <a:endParaRPr lang="es-ES" sz="1500" b="0" i="0" u="none" strike="noStrike" dirty="0">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r>
                        <a:rPr lang="es-ES" sz="1500" u="none" strike="noStrike" dirty="0">
                          <a:effectLst/>
                        </a:rPr>
                        <a:t>16</a:t>
                      </a:r>
                      <a:endParaRPr lang="es-ES" sz="1500" b="0" i="0" u="none" strike="noStrike" dirty="0">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r>
                        <a:rPr lang="es-ES" sz="1500" u="none" strike="noStrike">
                          <a:effectLst/>
                        </a:rPr>
                        <a:t>8</a:t>
                      </a: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l" fontAlgn="b">
                        <a:buNone/>
                      </a:pPr>
                      <a:endParaRPr lang="es-ES" sz="1500" b="0" i="0" u="none" strike="noStrike">
                        <a:solidFill>
                          <a:srgbClr val="000000"/>
                        </a:solidFill>
                        <a:effectLst/>
                        <a:latin typeface="Aptos Narrow" panose="020B0004020202020204" pitchFamily="34" charset="0"/>
                      </a:endParaRPr>
                    </a:p>
                  </a:txBody>
                  <a:tcPr marL="10208" marR="10208" marT="10208" marB="0" anchor="b"/>
                </a:tc>
                <a:extLst>
                  <a:ext uri="{0D108BD9-81ED-4DB2-BD59-A6C34878D82A}">
                    <a16:rowId xmlns:a16="http://schemas.microsoft.com/office/drawing/2014/main" val="614222070"/>
                  </a:ext>
                </a:extLst>
              </a:tr>
              <a:tr h="283773">
                <a:tc>
                  <a:txBody>
                    <a:bodyPr/>
                    <a:lstStyle/>
                    <a:p>
                      <a:pPr algn="l" fontAlgn="b">
                        <a:buNone/>
                      </a:pPr>
                      <a:endParaRPr lang="es-ES" sz="1500" b="0" i="0" u="none" strike="noStrike">
                        <a:solidFill>
                          <a:srgbClr val="000000"/>
                        </a:solidFill>
                        <a:effectLst/>
                        <a:latin typeface="Aptos Narrow" panose="020B0004020202020204" pitchFamily="34" charset="0"/>
                      </a:endParaRPr>
                    </a:p>
                  </a:txBody>
                  <a:tcPr marL="10208" marR="10208" marT="10208" marB="0" anchor="b"/>
                </a:tc>
                <a:tc>
                  <a:txBody>
                    <a:bodyPr/>
                    <a:lstStyle/>
                    <a:p>
                      <a:pPr algn="ctr" fontAlgn="ctr">
                        <a:buNone/>
                      </a:pPr>
                      <a:r>
                        <a:rPr lang="es-ES" sz="1500" u="none" strike="noStrike" dirty="0">
                          <a:effectLst/>
                        </a:rPr>
                        <a:t>17</a:t>
                      </a:r>
                      <a:endParaRPr lang="es-ES" sz="1500" b="0" i="0" u="none" strike="noStrike" dirty="0">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r>
                        <a:rPr lang="es-ES" sz="1500" u="none" strike="noStrike" dirty="0">
                          <a:effectLst/>
                          <a:highlight>
                            <a:srgbClr val="00FFFF"/>
                          </a:highlight>
                        </a:rPr>
                        <a:t>18</a:t>
                      </a:r>
                      <a:endParaRPr lang="es-ES" sz="1500" b="1" i="0" u="none" strike="noStrike" dirty="0">
                        <a:solidFill>
                          <a:srgbClr val="000000"/>
                        </a:solidFill>
                        <a:effectLst/>
                        <a:highlight>
                          <a:srgbClr val="00FFFF"/>
                        </a:highlight>
                        <a:latin typeface="Aptos Narrow" panose="020B0004020202020204" pitchFamily="34" charset="0"/>
                      </a:endParaRPr>
                    </a:p>
                  </a:txBody>
                  <a:tcPr marL="10208" marR="10208" marT="10208" marB="0" anchor="ctr"/>
                </a:tc>
                <a:tc>
                  <a:txBody>
                    <a:bodyPr/>
                    <a:lstStyle/>
                    <a:p>
                      <a:pPr algn="ctr" fontAlgn="ctr">
                        <a:buNone/>
                      </a:pPr>
                      <a:r>
                        <a:rPr lang="es-ES" sz="1500" u="none" strike="noStrike" dirty="0">
                          <a:effectLst/>
                        </a:rPr>
                        <a:t>19</a:t>
                      </a:r>
                      <a:endParaRPr lang="es-ES" sz="1500" b="0" i="0" u="none" strike="noStrike" dirty="0">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r>
                        <a:rPr lang="es-ES" sz="1500" u="none" strike="noStrike" dirty="0">
                          <a:effectLst/>
                          <a:highlight>
                            <a:srgbClr val="00FFFF"/>
                          </a:highlight>
                        </a:rPr>
                        <a:t>20</a:t>
                      </a:r>
                      <a:endParaRPr lang="es-ES" sz="1500" b="1" i="0" u="none" strike="noStrike" dirty="0">
                        <a:solidFill>
                          <a:srgbClr val="000000"/>
                        </a:solidFill>
                        <a:effectLst/>
                        <a:highlight>
                          <a:srgbClr val="00FFFF"/>
                        </a:highlight>
                        <a:latin typeface="Aptos Narrow" panose="020B0004020202020204" pitchFamily="34" charset="0"/>
                      </a:endParaRPr>
                    </a:p>
                  </a:txBody>
                  <a:tcPr marL="10208" marR="10208" marT="10208" marB="0" anchor="ctr"/>
                </a:tc>
                <a:tc>
                  <a:txBody>
                    <a:bodyPr/>
                    <a:lstStyle/>
                    <a:p>
                      <a:pPr algn="ctr" fontAlgn="ctr">
                        <a:buNone/>
                      </a:pPr>
                      <a:r>
                        <a:rPr lang="es-ES" sz="1500" u="none" strike="noStrike" dirty="0">
                          <a:effectLst/>
                        </a:rPr>
                        <a:t>21</a:t>
                      </a:r>
                      <a:endParaRPr lang="es-ES" sz="1500" b="0" i="0" u="none" strike="noStrike" dirty="0">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r>
                        <a:rPr lang="es-ES" sz="1500" u="none" strike="noStrike">
                          <a:effectLst/>
                        </a:rPr>
                        <a:t>22</a:t>
                      </a: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r>
                        <a:rPr lang="es-ES" sz="1500" u="none" strike="noStrike">
                          <a:effectLst/>
                        </a:rPr>
                        <a:t>23</a:t>
                      </a: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r>
                        <a:rPr lang="es-ES" sz="1500" u="none" strike="noStrike">
                          <a:effectLst/>
                        </a:rPr>
                        <a:t>8</a:t>
                      </a: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l" fontAlgn="b">
                        <a:buNone/>
                      </a:pPr>
                      <a:endParaRPr lang="es-ES" sz="1500" b="0" i="0" u="none" strike="noStrike">
                        <a:solidFill>
                          <a:srgbClr val="000000"/>
                        </a:solidFill>
                        <a:effectLst/>
                        <a:latin typeface="Aptos Narrow" panose="020B0004020202020204" pitchFamily="34" charset="0"/>
                      </a:endParaRPr>
                    </a:p>
                  </a:txBody>
                  <a:tcPr marL="10208" marR="10208" marT="10208" marB="0" anchor="b"/>
                </a:tc>
                <a:extLst>
                  <a:ext uri="{0D108BD9-81ED-4DB2-BD59-A6C34878D82A}">
                    <a16:rowId xmlns:a16="http://schemas.microsoft.com/office/drawing/2014/main" val="842176753"/>
                  </a:ext>
                </a:extLst>
              </a:tr>
              <a:tr h="283773">
                <a:tc>
                  <a:txBody>
                    <a:bodyPr/>
                    <a:lstStyle/>
                    <a:p>
                      <a:pPr algn="l" fontAlgn="b">
                        <a:buNone/>
                      </a:pPr>
                      <a:endParaRPr lang="es-ES" sz="1500" b="0" i="0" u="none" strike="noStrike">
                        <a:solidFill>
                          <a:srgbClr val="000000"/>
                        </a:solidFill>
                        <a:effectLst/>
                        <a:latin typeface="Aptos Narrow" panose="020B0004020202020204" pitchFamily="34" charset="0"/>
                      </a:endParaRPr>
                    </a:p>
                  </a:txBody>
                  <a:tcPr marL="10208" marR="10208" marT="10208" marB="0" anchor="b"/>
                </a:tc>
                <a:tc>
                  <a:txBody>
                    <a:bodyPr/>
                    <a:lstStyle/>
                    <a:p>
                      <a:pPr algn="ctr" fontAlgn="ctr">
                        <a:buNone/>
                      </a:pPr>
                      <a:r>
                        <a:rPr lang="es-ES" sz="1500" u="none" strike="noStrike">
                          <a:effectLst/>
                        </a:rPr>
                        <a:t>24</a:t>
                      </a: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r>
                        <a:rPr lang="es-ES" sz="1500" u="none" strike="noStrike" dirty="0">
                          <a:effectLst/>
                          <a:highlight>
                            <a:srgbClr val="00FFFF"/>
                          </a:highlight>
                        </a:rPr>
                        <a:t>25</a:t>
                      </a:r>
                      <a:endParaRPr lang="es-ES" sz="1500" b="1" i="0" u="none" strike="noStrike" dirty="0">
                        <a:solidFill>
                          <a:srgbClr val="000000"/>
                        </a:solidFill>
                        <a:effectLst/>
                        <a:highlight>
                          <a:srgbClr val="00FFFF"/>
                        </a:highlight>
                        <a:latin typeface="Aptos Narrow" panose="020B0004020202020204" pitchFamily="34" charset="0"/>
                      </a:endParaRPr>
                    </a:p>
                  </a:txBody>
                  <a:tcPr marL="10208" marR="10208" marT="10208" marB="0" anchor="ctr"/>
                </a:tc>
                <a:tc>
                  <a:txBody>
                    <a:bodyPr/>
                    <a:lstStyle/>
                    <a:p>
                      <a:pPr algn="ctr" fontAlgn="ctr">
                        <a:buNone/>
                      </a:pPr>
                      <a:r>
                        <a:rPr lang="es-ES" sz="1500" u="none" strike="noStrike" dirty="0">
                          <a:effectLst/>
                          <a:highlight>
                            <a:srgbClr val="00FFFF"/>
                          </a:highlight>
                        </a:rPr>
                        <a:t>26</a:t>
                      </a:r>
                      <a:endParaRPr lang="es-ES" sz="1500" b="1" i="0" u="none" strike="noStrike" dirty="0">
                        <a:solidFill>
                          <a:srgbClr val="000000"/>
                        </a:solidFill>
                        <a:effectLst/>
                        <a:highlight>
                          <a:srgbClr val="00FFFF"/>
                        </a:highlight>
                        <a:latin typeface="Aptos Narrow" panose="020B0004020202020204" pitchFamily="34" charset="0"/>
                      </a:endParaRPr>
                    </a:p>
                  </a:txBody>
                  <a:tcPr marL="10208" marR="10208" marT="10208" marB="0" anchor="ctr"/>
                </a:tc>
                <a:tc>
                  <a:txBody>
                    <a:bodyPr/>
                    <a:lstStyle/>
                    <a:p>
                      <a:pPr algn="ctr" fontAlgn="ctr">
                        <a:buNone/>
                      </a:pPr>
                      <a:r>
                        <a:rPr lang="es-ES" sz="1500" u="none" strike="noStrike" dirty="0">
                          <a:effectLst/>
                          <a:highlight>
                            <a:srgbClr val="00FFFF"/>
                          </a:highlight>
                        </a:rPr>
                        <a:t>27</a:t>
                      </a:r>
                      <a:endParaRPr lang="es-ES" sz="1500" b="1" i="0" u="none" strike="noStrike" dirty="0">
                        <a:solidFill>
                          <a:srgbClr val="000000"/>
                        </a:solidFill>
                        <a:effectLst/>
                        <a:highlight>
                          <a:srgbClr val="00FFFF"/>
                        </a:highlight>
                        <a:latin typeface="Aptos Narrow" panose="020B0004020202020204" pitchFamily="34" charset="0"/>
                      </a:endParaRPr>
                    </a:p>
                  </a:txBody>
                  <a:tcPr marL="10208" marR="10208" marT="10208" marB="0" anchor="ctr"/>
                </a:tc>
                <a:tc>
                  <a:txBody>
                    <a:bodyPr/>
                    <a:lstStyle/>
                    <a:p>
                      <a:pPr algn="ctr" fontAlgn="ctr">
                        <a:buNone/>
                      </a:pPr>
                      <a:r>
                        <a:rPr lang="es-ES" sz="1500" u="none" strike="noStrike">
                          <a:effectLst/>
                        </a:rPr>
                        <a:t>28</a:t>
                      </a: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r>
                        <a:rPr lang="es-ES" sz="1500" u="none" strike="noStrike">
                          <a:effectLst/>
                        </a:rPr>
                        <a:t>29</a:t>
                      </a: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r>
                        <a:rPr lang="es-ES" sz="1500" u="none" strike="noStrike">
                          <a:effectLst/>
                        </a:rPr>
                        <a:t>30</a:t>
                      </a: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r>
                        <a:rPr lang="es-ES" sz="1500" u="none" strike="noStrike" dirty="0">
                          <a:effectLst/>
                        </a:rPr>
                        <a:t>12</a:t>
                      </a:r>
                      <a:endParaRPr lang="es-ES" sz="1500" b="0" i="0" u="none" strike="noStrike" dirty="0">
                        <a:solidFill>
                          <a:srgbClr val="000000"/>
                        </a:solidFill>
                        <a:effectLst/>
                        <a:latin typeface="Aptos Narrow" panose="020B0004020202020204" pitchFamily="34" charset="0"/>
                      </a:endParaRPr>
                    </a:p>
                  </a:txBody>
                  <a:tcPr marL="10208" marR="10208" marT="10208" marB="0" anchor="ctr"/>
                </a:tc>
                <a:tc>
                  <a:txBody>
                    <a:bodyPr/>
                    <a:lstStyle/>
                    <a:p>
                      <a:pPr algn="l" fontAlgn="b">
                        <a:buNone/>
                      </a:pPr>
                      <a:endParaRPr lang="es-ES" sz="1500" b="0" i="0" u="none" strike="noStrike">
                        <a:solidFill>
                          <a:srgbClr val="000000"/>
                        </a:solidFill>
                        <a:effectLst/>
                        <a:latin typeface="Aptos Narrow" panose="020B0004020202020204" pitchFamily="34" charset="0"/>
                      </a:endParaRPr>
                    </a:p>
                  </a:txBody>
                  <a:tcPr marL="10208" marR="10208" marT="10208" marB="0" anchor="b"/>
                </a:tc>
                <a:extLst>
                  <a:ext uri="{0D108BD9-81ED-4DB2-BD59-A6C34878D82A}">
                    <a16:rowId xmlns:a16="http://schemas.microsoft.com/office/drawing/2014/main" val="2973841174"/>
                  </a:ext>
                </a:extLst>
              </a:tr>
              <a:tr h="309632">
                <a:tc>
                  <a:txBody>
                    <a:bodyPr/>
                    <a:lstStyle/>
                    <a:p>
                      <a:pPr algn="l" fontAlgn="b">
                        <a:buNone/>
                      </a:pPr>
                      <a:endParaRPr lang="es-ES" sz="1500" b="0" i="0" u="none" strike="noStrike">
                        <a:solidFill>
                          <a:srgbClr val="000000"/>
                        </a:solidFill>
                        <a:effectLst/>
                        <a:latin typeface="Aptos Narrow" panose="020B0004020202020204" pitchFamily="34" charset="0"/>
                      </a:endParaRPr>
                    </a:p>
                  </a:txBody>
                  <a:tcPr marL="10208" marR="10208" marT="10208" marB="0" anchor="b"/>
                </a:tc>
                <a:tc>
                  <a:txBody>
                    <a:bodyPr/>
                    <a:lstStyle/>
                    <a:p>
                      <a:pPr algn="ctr" fontAlgn="ctr">
                        <a:buNone/>
                      </a:pP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l" fontAlgn="b">
                        <a:buNone/>
                      </a:pPr>
                      <a:endParaRPr lang="es-ES" sz="1500" b="0" i="0" u="none" strike="noStrike">
                        <a:solidFill>
                          <a:srgbClr val="000000"/>
                        </a:solidFill>
                        <a:effectLst/>
                        <a:latin typeface="Aptos Narrow" panose="020B0004020202020204" pitchFamily="34" charset="0"/>
                      </a:endParaRPr>
                    </a:p>
                  </a:txBody>
                  <a:tcPr marL="10208" marR="10208" marT="10208" marB="0" anchor="b"/>
                </a:tc>
                <a:tc>
                  <a:txBody>
                    <a:bodyPr/>
                    <a:lstStyle/>
                    <a:p>
                      <a:pPr algn="l" fontAlgn="b">
                        <a:buNone/>
                      </a:pPr>
                      <a:endParaRPr lang="es-ES" sz="1500" b="0" i="0" u="none" strike="noStrike">
                        <a:solidFill>
                          <a:srgbClr val="000000"/>
                        </a:solidFill>
                        <a:effectLst/>
                        <a:latin typeface="Aptos Narrow" panose="020B0004020202020204" pitchFamily="34" charset="0"/>
                      </a:endParaRPr>
                    </a:p>
                  </a:txBody>
                  <a:tcPr marL="10208" marR="10208" marT="10208" marB="0" anchor="b"/>
                </a:tc>
                <a:tc>
                  <a:txBody>
                    <a:bodyPr/>
                    <a:lstStyle/>
                    <a:p>
                      <a:pPr algn="l" fontAlgn="b">
                        <a:buNone/>
                      </a:pPr>
                      <a:endParaRPr lang="es-ES" sz="1500" b="0" i="0" u="none" strike="noStrike">
                        <a:solidFill>
                          <a:srgbClr val="000000"/>
                        </a:solidFill>
                        <a:effectLst/>
                        <a:latin typeface="Aptos Narrow" panose="020B0004020202020204" pitchFamily="34" charset="0"/>
                      </a:endParaRPr>
                    </a:p>
                  </a:txBody>
                  <a:tcPr marL="10208" marR="10208" marT="10208" marB="0" anchor="b"/>
                </a:tc>
                <a:tc>
                  <a:txBody>
                    <a:bodyPr/>
                    <a:lstStyle/>
                    <a:p>
                      <a:pPr algn="l" fontAlgn="b">
                        <a:buNone/>
                      </a:pPr>
                      <a:endParaRPr lang="es-ES" sz="1500" b="0" i="0" u="none" strike="noStrike">
                        <a:solidFill>
                          <a:srgbClr val="000000"/>
                        </a:solidFill>
                        <a:effectLst/>
                        <a:latin typeface="Aptos Narrow" panose="020B0004020202020204" pitchFamily="34" charset="0"/>
                      </a:endParaRPr>
                    </a:p>
                  </a:txBody>
                  <a:tcPr marL="10208" marR="10208" marT="10208" marB="0" anchor="b"/>
                </a:tc>
                <a:tc>
                  <a:txBody>
                    <a:bodyPr/>
                    <a:lstStyle/>
                    <a:p>
                      <a:pPr algn="ctr" fontAlgn="ctr">
                        <a:buNone/>
                      </a:pP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l" fontAlgn="b">
                        <a:buNone/>
                      </a:pPr>
                      <a:endParaRPr lang="es-ES" sz="1500" b="0" i="0" u="none" strike="noStrike">
                        <a:solidFill>
                          <a:srgbClr val="000000"/>
                        </a:solidFill>
                        <a:effectLst/>
                        <a:latin typeface="Aptos Narrow" panose="020B0004020202020204" pitchFamily="34" charset="0"/>
                      </a:endParaRPr>
                    </a:p>
                  </a:txBody>
                  <a:tcPr marL="10208" marR="10208" marT="10208" marB="0" anchor="b"/>
                </a:tc>
                <a:extLst>
                  <a:ext uri="{0D108BD9-81ED-4DB2-BD59-A6C34878D82A}">
                    <a16:rowId xmlns:a16="http://schemas.microsoft.com/office/drawing/2014/main" val="3314604443"/>
                  </a:ext>
                </a:extLst>
              </a:tr>
              <a:tr h="283773">
                <a:tc>
                  <a:txBody>
                    <a:bodyPr/>
                    <a:lstStyle/>
                    <a:p>
                      <a:pPr algn="l" fontAlgn="b">
                        <a:buNone/>
                      </a:pPr>
                      <a:endParaRPr lang="es-ES" sz="1500" b="0" i="0" u="none" strike="noStrike">
                        <a:solidFill>
                          <a:srgbClr val="000000"/>
                        </a:solidFill>
                        <a:effectLst/>
                        <a:latin typeface="Aptos Narrow" panose="020B0004020202020204" pitchFamily="34" charset="0"/>
                      </a:endParaRPr>
                    </a:p>
                  </a:txBody>
                  <a:tcPr marL="10208" marR="10208" marT="10208" marB="0" anchor="b"/>
                </a:tc>
                <a:tc gridSpan="7">
                  <a:txBody>
                    <a:bodyPr/>
                    <a:lstStyle/>
                    <a:p>
                      <a:pPr algn="ctr" fontAlgn="ctr">
                        <a:buNone/>
                      </a:pPr>
                      <a:r>
                        <a:rPr lang="es-ES" sz="1500" u="none" strike="noStrike">
                          <a:effectLst/>
                        </a:rPr>
                        <a:t>DICIEMBRE</a:t>
                      </a:r>
                      <a:endParaRPr lang="es-ES" sz="1500" b="0" i="0" u="none" strike="noStrike">
                        <a:solidFill>
                          <a:srgbClr val="000000"/>
                        </a:solidFill>
                        <a:effectLst/>
                        <a:latin typeface="Aptos Narrow" panose="020B0004020202020204" pitchFamily="34" charset="0"/>
                      </a:endParaRPr>
                    </a:p>
                  </a:txBody>
                  <a:tcPr marL="10208" marR="10208" marT="10208" marB="0" anchor="ctr"/>
                </a:tc>
                <a:tc hMerge="1">
                  <a:txBody>
                    <a:bodyPr/>
                    <a:lstStyle/>
                    <a:p>
                      <a:endParaRPr lang="es-ES"/>
                    </a:p>
                  </a:txBody>
                  <a:tcPr/>
                </a:tc>
                <a:tc hMerge="1">
                  <a:txBody>
                    <a:bodyPr/>
                    <a:lstStyle/>
                    <a:p>
                      <a:endParaRPr lang="es-ES"/>
                    </a:p>
                  </a:txBody>
                  <a:tcPr/>
                </a:tc>
                <a:tc hMerge="1">
                  <a:txBody>
                    <a:bodyPr/>
                    <a:lstStyle/>
                    <a:p>
                      <a:endParaRPr lang="es-ES"/>
                    </a:p>
                  </a:txBody>
                  <a:tcPr/>
                </a:tc>
                <a:tc hMerge="1">
                  <a:txBody>
                    <a:bodyPr/>
                    <a:lstStyle/>
                    <a:p>
                      <a:endParaRPr lang="es-ES"/>
                    </a:p>
                  </a:txBody>
                  <a:tcPr/>
                </a:tc>
                <a:tc hMerge="1">
                  <a:txBody>
                    <a:bodyPr/>
                    <a:lstStyle/>
                    <a:p>
                      <a:endParaRPr lang="es-ES"/>
                    </a:p>
                  </a:txBody>
                  <a:tcPr/>
                </a:tc>
                <a:tc hMerge="1">
                  <a:txBody>
                    <a:bodyPr/>
                    <a:lstStyle/>
                    <a:p>
                      <a:endParaRPr lang="es-ES"/>
                    </a:p>
                  </a:txBody>
                  <a:tcPr/>
                </a:tc>
                <a:tc>
                  <a:txBody>
                    <a:bodyPr/>
                    <a:lstStyle/>
                    <a:p>
                      <a:pPr algn="ctr" fontAlgn="ctr">
                        <a:buNone/>
                      </a:pP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l" fontAlgn="b">
                        <a:buNone/>
                      </a:pPr>
                      <a:endParaRPr lang="es-ES" sz="1500" b="0" i="0" u="none" strike="noStrike">
                        <a:solidFill>
                          <a:srgbClr val="000000"/>
                        </a:solidFill>
                        <a:effectLst/>
                        <a:latin typeface="Aptos Narrow" panose="020B0004020202020204" pitchFamily="34" charset="0"/>
                      </a:endParaRPr>
                    </a:p>
                  </a:txBody>
                  <a:tcPr marL="10208" marR="10208" marT="10208" marB="0" anchor="b"/>
                </a:tc>
                <a:tc>
                  <a:txBody>
                    <a:bodyPr/>
                    <a:lstStyle/>
                    <a:p>
                      <a:pPr algn="l" fontAlgn="b">
                        <a:buNone/>
                      </a:pPr>
                      <a:endParaRPr lang="es-ES" sz="1500" b="0" i="0" u="none" strike="noStrike">
                        <a:solidFill>
                          <a:srgbClr val="000000"/>
                        </a:solidFill>
                        <a:effectLst/>
                        <a:latin typeface="Aptos Narrow" panose="020B0004020202020204" pitchFamily="34" charset="0"/>
                      </a:endParaRPr>
                    </a:p>
                  </a:txBody>
                  <a:tcPr marL="10208" marR="10208" marT="10208" marB="0" anchor="b"/>
                </a:tc>
                <a:extLst>
                  <a:ext uri="{0D108BD9-81ED-4DB2-BD59-A6C34878D82A}">
                    <a16:rowId xmlns:a16="http://schemas.microsoft.com/office/drawing/2014/main" val="3833522090"/>
                  </a:ext>
                </a:extLst>
              </a:tr>
              <a:tr h="283773">
                <a:tc>
                  <a:txBody>
                    <a:bodyPr/>
                    <a:lstStyle/>
                    <a:p>
                      <a:pPr algn="l" fontAlgn="b">
                        <a:buNone/>
                      </a:pPr>
                      <a:endParaRPr lang="es-ES" sz="1500" b="0" i="0" u="none" strike="noStrike">
                        <a:solidFill>
                          <a:srgbClr val="000000"/>
                        </a:solidFill>
                        <a:effectLst/>
                        <a:latin typeface="Aptos Narrow" panose="020B0004020202020204" pitchFamily="34" charset="0"/>
                      </a:endParaRPr>
                    </a:p>
                  </a:txBody>
                  <a:tcPr marL="10208" marR="10208" marT="10208" marB="0" anchor="b"/>
                </a:tc>
                <a:tc>
                  <a:txBody>
                    <a:bodyPr/>
                    <a:lstStyle/>
                    <a:p>
                      <a:pPr algn="ctr" fontAlgn="ctr">
                        <a:buNone/>
                      </a:pPr>
                      <a:r>
                        <a:rPr lang="es-ES" sz="1500" u="none" strike="noStrike" dirty="0">
                          <a:effectLst/>
                        </a:rPr>
                        <a:t>1</a:t>
                      </a:r>
                      <a:endParaRPr lang="es-ES" sz="1500" b="0" i="0" u="none" strike="noStrike" dirty="0">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r>
                        <a:rPr lang="es-ES" sz="1500" u="none" strike="noStrike" dirty="0">
                          <a:effectLst/>
                          <a:highlight>
                            <a:srgbClr val="00FFFF"/>
                          </a:highlight>
                        </a:rPr>
                        <a:t>2</a:t>
                      </a:r>
                      <a:endParaRPr lang="es-ES" sz="1500" b="1" i="0" u="none" strike="noStrike" dirty="0">
                        <a:solidFill>
                          <a:srgbClr val="000000"/>
                        </a:solidFill>
                        <a:effectLst/>
                        <a:highlight>
                          <a:srgbClr val="00FFFF"/>
                        </a:highlight>
                        <a:latin typeface="Aptos Narrow" panose="020B0004020202020204" pitchFamily="34" charset="0"/>
                      </a:endParaRPr>
                    </a:p>
                  </a:txBody>
                  <a:tcPr marL="10208" marR="10208" marT="10208" marB="0" anchor="ctr"/>
                </a:tc>
                <a:tc>
                  <a:txBody>
                    <a:bodyPr/>
                    <a:lstStyle/>
                    <a:p>
                      <a:pPr algn="ctr" fontAlgn="ctr">
                        <a:buNone/>
                      </a:pPr>
                      <a:r>
                        <a:rPr lang="es-ES" sz="1500" u="none" strike="noStrike" dirty="0">
                          <a:effectLst/>
                          <a:highlight>
                            <a:srgbClr val="00FFFF"/>
                          </a:highlight>
                        </a:rPr>
                        <a:t>3</a:t>
                      </a:r>
                      <a:endParaRPr lang="es-ES" sz="1500" b="1" i="0" u="none" strike="noStrike" dirty="0">
                        <a:solidFill>
                          <a:srgbClr val="000000"/>
                        </a:solidFill>
                        <a:effectLst/>
                        <a:highlight>
                          <a:srgbClr val="00FFFF"/>
                        </a:highlight>
                        <a:latin typeface="Aptos Narrow" panose="020B0004020202020204" pitchFamily="34" charset="0"/>
                      </a:endParaRPr>
                    </a:p>
                  </a:txBody>
                  <a:tcPr marL="10208" marR="10208" marT="10208" marB="0" anchor="ctr"/>
                </a:tc>
                <a:tc>
                  <a:txBody>
                    <a:bodyPr/>
                    <a:lstStyle/>
                    <a:p>
                      <a:pPr algn="ctr" fontAlgn="ctr">
                        <a:buNone/>
                      </a:pPr>
                      <a:r>
                        <a:rPr lang="es-ES" sz="1500" u="none" strike="noStrike" dirty="0">
                          <a:effectLst/>
                          <a:highlight>
                            <a:srgbClr val="00FFFF"/>
                          </a:highlight>
                        </a:rPr>
                        <a:t>4</a:t>
                      </a:r>
                      <a:endParaRPr lang="es-ES" sz="1500" b="1" i="0" u="none" strike="noStrike" dirty="0">
                        <a:solidFill>
                          <a:srgbClr val="000000"/>
                        </a:solidFill>
                        <a:effectLst/>
                        <a:highlight>
                          <a:srgbClr val="00FFFF"/>
                        </a:highlight>
                        <a:latin typeface="Aptos Narrow" panose="020B0004020202020204" pitchFamily="34" charset="0"/>
                      </a:endParaRPr>
                    </a:p>
                  </a:txBody>
                  <a:tcPr marL="10208" marR="10208" marT="10208" marB="0" anchor="ctr"/>
                </a:tc>
                <a:tc>
                  <a:txBody>
                    <a:bodyPr/>
                    <a:lstStyle/>
                    <a:p>
                      <a:pPr algn="ctr" fontAlgn="ctr">
                        <a:buNone/>
                      </a:pPr>
                      <a:r>
                        <a:rPr lang="es-ES" sz="1500" u="none" strike="noStrike">
                          <a:effectLst/>
                        </a:rPr>
                        <a:t>5</a:t>
                      </a: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r>
                        <a:rPr lang="es-ES" sz="1500" u="none" strike="noStrike">
                          <a:effectLst/>
                        </a:rPr>
                        <a:t>6</a:t>
                      </a: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r>
                        <a:rPr lang="es-ES" sz="1500" u="none" strike="noStrike">
                          <a:effectLst/>
                        </a:rPr>
                        <a:t>7</a:t>
                      </a: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r>
                        <a:rPr lang="es-ES" sz="1500" u="none" strike="noStrike" dirty="0">
                          <a:effectLst/>
                        </a:rPr>
                        <a:t>12</a:t>
                      </a:r>
                      <a:endParaRPr lang="es-ES" sz="1500" b="0" i="0" u="none" strike="noStrike" dirty="0">
                        <a:solidFill>
                          <a:srgbClr val="000000"/>
                        </a:solidFill>
                        <a:effectLst/>
                        <a:latin typeface="Aptos Narrow" panose="020B0004020202020204" pitchFamily="34" charset="0"/>
                      </a:endParaRPr>
                    </a:p>
                  </a:txBody>
                  <a:tcPr marL="10208" marR="10208" marT="10208" marB="0" anchor="ctr"/>
                </a:tc>
                <a:tc>
                  <a:txBody>
                    <a:bodyPr/>
                    <a:lstStyle/>
                    <a:p>
                      <a:pPr algn="l" fontAlgn="b">
                        <a:buNone/>
                      </a:pPr>
                      <a:endParaRPr lang="es-ES" sz="1500" b="0" i="0" u="none" strike="noStrike">
                        <a:solidFill>
                          <a:srgbClr val="000000"/>
                        </a:solidFill>
                        <a:effectLst/>
                        <a:latin typeface="Aptos Narrow" panose="020B0004020202020204" pitchFamily="34" charset="0"/>
                      </a:endParaRPr>
                    </a:p>
                  </a:txBody>
                  <a:tcPr marL="10208" marR="10208" marT="10208" marB="0" anchor="b"/>
                </a:tc>
                <a:extLst>
                  <a:ext uri="{0D108BD9-81ED-4DB2-BD59-A6C34878D82A}">
                    <a16:rowId xmlns:a16="http://schemas.microsoft.com/office/drawing/2014/main" val="2259770854"/>
                  </a:ext>
                </a:extLst>
              </a:tr>
              <a:tr h="283773">
                <a:tc>
                  <a:txBody>
                    <a:bodyPr/>
                    <a:lstStyle/>
                    <a:p>
                      <a:pPr algn="l" fontAlgn="b">
                        <a:buNone/>
                      </a:pPr>
                      <a:endParaRPr lang="es-ES" sz="1500" b="0" i="0" u="none" strike="noStrike">
                        <a:solidFill>
                          <a:srgbClr val="000000"/>
                        </a:solidFill>
                        <a:effectLst/>
                        <a:latin typeface="Aptos Narrow" panose="020B0004020202020204" pitchFamily="34" charset="0"/>
                      </a:endParaRPr>
                    </a:p>
                  </a:txBody>
                  <a:tcPr marL="10208" marR="10208" marT="10208" marB="0" anchor="b"/>
                </a:tc>
                <a:tc>
                  <a:txBody>
                    <a:bodyPr/>
                    <a:lstStyle/>
                    <a:p>
                      <a:pPr algn="ctr" fontAlgn="ctr">
                        <a:buNone/>
                      </a:pPr>
                      <a:r>
                        <a:rPr lang="es-ES" sz="1500" u="none" strike="noStrike">
                          <a:effectLst/>
                        </a:rPr>
                        <a:t>8</a:t>
                      </a: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r>
                        <a:rPr lang="es-ES" sz="1500" u="none" strike="noStrike" dirty="0">
                          <a:effectLst/>
                          <a:highlight>
                            <a:srgbClr val="00FFFF"/>
                          </a:highlight>
                        </a:rPr>
                        <a:t>9</a:t>
                      </a:r>
                      <a:endParaRPr lang="es-ES" sz="1500" b="1" i="0" u="none" strike="noStrike" dirty="0">
                        <a:solidFill>
                          <a:srgbClr val="000000"/>
                        </a:solidFill>
                        <a:effectLst/>
                        <a:highlight>
                          <a:srgbClr val="00FFFF"/>
                        </a:highlight>
                        <a:latin typeface="Aptos Narrow" panose="020B0004020202020204" pitchFamily="34" charset="0"/>
                      </a:endParaRPr>
                    </a:p>
                  </a:txBody>
                  <a:tcPr marL="10208" marR="10208" marT="10208" marB="0" anchor="ctr"/>
                </a:tc>
                <a:tc>
                  <a:txBody>
                    <a:bodyPr/>
                    <a:lstStyle/>
                    <a:p>
                      <a:pPr algn="ctr" fontAlgn="ctr">
                        <a:buNone/>
                      </a:pPr>
                      <a:r>
                        <a:rPr lang="es-ES" sz="1500" u="none" strike="noStrike" dirty="0">
                          <a:effectLst/>
                        </a:rPr>
                        <a:t>10</a:t>
                      </a:r>
                      <a:endParaRPr lang="es-ES" sz="1500" b="0" i="0" u="none" strike="noStrike" dirty="0">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r>
                        <a:rPr lang="es-ES" sz="1500" u="none" strike="noStrike" dirty="0">
                          <a:effectLst/>
                          <a:highlight>
                            <a:srgbClr val="00FFFF"/>
                          </a:highlight>
                        </a:rPr>
                        <a:t>11</a:t>
                      </a:r>
                      <a:endParaRPr lang="es-ES" sz="1500" b="1" i="0" u="none" strike="noStrike" dirty="0">
                        <a:solidFill>
                          <a:srgbClr val="000000"/>
                        </a:solidFill>
                        <a:effectLst/>
                        <a:highlight>
                          <a:srgbClr val="00FFFF"/>
                        </a:highlight>
                        <a:latin typeface="Aptos Narrow" panose="020B0004020202020204" pitchFamily="34" charset="0"/>
                      </a:endParaRPr>
                    </a:p>
                  </a:txBody>
                  <a:tcPr marL="10208" marR="10208" marT="10208" marB="0" anchor="ctr"/>
                </a:tc>
                <a:tc>
                  <a:txBody>
                    <a:bodyPr/>
                    <a:lstStyle/>
                    <a:p>
                      <a:pPr algn="ctr" fontAlgn="ctr">
                        <a:buNone/>
                      </a:pPr>
                      <a:r>
                        <a:rPr lang="es-ES" sz="1500" u="none" strike="noStrike" dirty="0">
                          <a:effectLst/>
                        </a:rPr>
                        <a:t>12</a:t>
                      </a:r>
                      <a:endParaRPr lang="es-ES" sz="1500" b="0" i="0" u="none" strike="noStrike" dirty="0">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r>
                        <a:rPr lang="es-ES" sz="1500" u="none" strike="noStrike" dirty="0">
                          <a:effectLst/>
                        </a:rPr>
                        <a:t>13</a:t>
                      </a:r>
                      <a:endParaRPr lang="es-ES" sz="1500" b="0" i="0" u="none" strike="noStrike" dirty="0">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r>
                        <a:rPr lang="es-ES" sz="1500" u="none" strike="noStrike" dirty="0">
                          <a:effectLst/>
                        </a:rPr>
                        <a:t>14</a:t>
                      </a:r>
                      <a:endParaRPr lang="es-ES" sz="1500" b="0" i="0" u="none" strike="noStrike" dirty="0">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r>
                        <a:rPr lang="es-ES" sz="1500" u="none" strike="noStrike">
                          <a:effectLst/>
                        </a:rPr>
                        <a:t>8</a:t>
                      </a: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l" fontAlgn="b">
                        <a:buNone/>
                      </a:pPr>
                      <a:endParaRPr lang="es-ES" sz="1500" b="0" i="0" u="none" strike="noStrike">
                        <a:solidFill>
                          <a:srgbClr val="000000"/>
                        </a:solidFill>
                        <a:effectLst/>
                        <a:latin typeface="Aptos Narrow" panose="020B0004020202020204" pitchFamily="34" charset="0"/>
                      </a:endParaRPr>
                    </a:p>
                  </a:txBody>
                  <a:tcPr marL="10208" marR="10208" marT="10208" marB="0" anchor="b"/>
                </a:tc>
                <a:extLst>
                  <a:ext uri="{0D108BD9-81ED-4DB2-BD59-A6C34878D82A}">
                    <a16:rowId xmlns:a16="http://schemas.microsoft.com/office/drawing/2014/main" val="235508305"/>
                  </a:ext>
                </a:extLst>
              </a:tr>
              <a:tr h="283773">
                <a:tc>
                  <a:txBody>
                    <a:bodyPr/>
                    <a:lstStyle/>
                    <a:p>
                      <a:pPr algn="l" fontAlgn="b">
                        <a:buNone/>
                      </a:pPr>
                      <a:endParaRPr lang="es-ES" sz="1500" b="0" i="0" u="none" strike="noStrike">
                        <a:solidFill>
                          <a:srgbClr val="000000"/>
                        </a:solidFill>
                        <a:effectLst/>
                        <a:latin typeface="Aptos Narrow" panose="020B0004020202020204" pitchFamily="34" charset="0"/>
                      </a:endParaRPr>
                    </a:p>
                  </a:txBody>
                  <a:tcPr marL="10208" marR="10208" marT="10208" marB="0" anchor="b"/>
                </a:tc>
                <a:tc>
                  <a:txBody>
                    <a:bodyPr/>
                    <a:lstStyle/>
                    <a:p>
                      <a:pPr algn="ctr" fontAlgn="ctr">
                        <a:buNone/>
                      </a:pPr>
                      <a:r>
                        <a:rPr lang="es-ES" sz="1500" u="none" strike="noStrike" dirty="0">
                          <a:effectLst/>
                        </a:rPr>
                        <a:t>15</a:t>
                      </a:r>
                      <a:endParaRPr lang="es-ES" sz="1500" b="0" i="0" u="none" strike="noStrike" dirty="0">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r>
                        <a:rPr lang="es-ES" sz="1500" u="none" strike="noStrike" dirty="0">
                          <a:effectLst/>
                          <a:highlight>
                            <a:srgbClr val="00FFFF"/>
                          </a:highlight>
                        </a:rPr>
                        <a:t>16</a:t>
                      </a:r>
                      <a:endParaRPr lang="es-ES" sz="1500" b="1" i="0" u="none" strike="noStrike" dirty="0">
                        <a:solidFill>
                          <a:srgbClr val="000000"/>
                        </a:solidFill>
                        <a:effectLst/>
                        <a:highlight>
                          <a:srgbClr val="00FFFF"/>
                        </a:highlight>
                        <a:latin typeface="Aptos Narrow" panose="020B0004020202020204" pitchFamily="34" charset="0"/>
                      </a:endParaRPr>
                    </a:p>
                  </a:txBody>
                  <a:tcPr marL="10208" marR="10208" marT="10208" marB="0" anchor="ctr"/>
                </a:tc>
                <a:tc>
                  <a:txBody>
                    <a:bodyPr/>
                    <a:lstStyle/>
                    <a:p>
                      <a:pPr algn="ctr" fontAlgn="ctr">
                        <a:buNone/>
                      </a:pPr>
                      <a:r>
                        <a:rPr lang="es-ES" sz="1500" u="none" strike="noStrike" dirty="0">
                          <a:effectLst/>
                          <a:highlight>
                            <a:srgbClr val="00FFFF"/>
                          </a:highlight>
                        </a:rPr>
                        <a:t>17</a:t>
                      </a:r>
                      <a:endParaRPr lang="es-ES" sz="1500" b="1" i="0" u="none" strike="noStrike" dirty="0">
                        <a:solidFill>
                          <a:srgbClr val="000000"/>
                        </a:solidFill>
                        <a:effectLst/>
                        <a:highlight>
                          <a:srgbClr val="00FFFF"/>
                        </a:highlight>
                        <a:latin typeface="Aptos Narrow" panose="020B0004020202020204" pitchFamily="34" charset="0"/>
                      </a:endParaRPr>
                    </a:p>
                  </a:txBody>
                  <a:tcPr marL="10208" marR="10208" marT="10208" marB="0" anchor="ctr"/>
                </a:tc>
                <a:tc>
                  <a:txBody>
                    <a:bodyPr/>
                    <a:lstStyle/>
                    <a:p>
                      <a:pPr algn="ctr" fontAlgn="ctr">
                        <a:buNone/>
                      </a:pPr>
                      <a:r>
                        <a:rPr lang="es-ES" sz="1500" u="none" strike="noStrike" dirty="0">
                          <a:effectLst/>
                          <a:highlight>
                            <a:srgbClr val="00FFFF"/>
                          </a:highlight>
                        </a:rPr>
                        <a:t>18</a:t>
                      </a:r>
                      <a:endParaRPr lang="es-ES" sz="1500" b="1" i="0" u="none" strike="noStrike" dirty="0">
                        <a:solidFill>
                          <a:srgbClr val="000000"/>
                        </a:solidFill>
                        <a:effectLst/>
                        <a:highlight>
                          <a:srgbClr val="00FFFF"/>
                        </a:highlight>
                        <a:latin typeface="Aptos Narrow" panose="020B0004020202020204" pitchFamily="34" charset="0"/>
                      </a:endParaRPr>
                    </a:p>
                  </a:txBody>
                  <a:tcPr marL="10208" marR="10208" marT="10208" marB="0" anchor="ctr"/>
                </a:tc>
                <a:tc>
                  <a:txBody>
                    <a:bodyPr/>
                    <a:lstStyle/>
                    <a:p>
                      <a:pPr algn="ctr" fontAlgn="ctr">
                        <a:buNone/>
                      </a:pPr>
                      <a:r>
                        <a:rPr lang="es-ES" sz="1500" u="none" strike="noStrike" dirty="0">
                          <a:effectLst/>
                        </a:rPr>
                        <a:t>19</a:t>
                      </a:r>
                      <a:endParaRPr lang="es-ES" sz="1500" b="0" i="0" u="none" strike="noStrike" dirty="0">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r>
                        <a:rPr lang="es-ES" sz="1500" u="none" strike="noStrike">
                          <a:effectLst/>
                        </a:rPr>
                        <a:t>20</a:t>
                      </a: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r>
                        <a:rPr lang="es-ES" sz="1500" u="none" strike="noStrike" dirty="0">
                          <a:effectLst/>
                        </a:rPr>
                        <a:t>21</a:t>
                      </a:r>
                      <a:endParaRPr lang="es-ES" sz="1500" b="0" i="0" u="none" strike="noStrike" dirty="0">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r>
                        <a:rPr lang="es-ES" sz="1500" u="none" strike="noStrike" dirty="0">
                          <a:effectLst/>
                        </a:rPr>
                        <a:t>12</a:t>
                      </a:r>
                      <a:endParaRPr lang="es-ES" sz="1500" b="0" i="0" u="none" strike="noStrike" dirty="0">
                        <a:solidFill>
                          <a:srgbClr val="000000"/>
                        </a:solidFill>
                        <a:effectLst/>
                        <a:latin typeface="Aptos Narrow" panose="020B0004020202020204" pitchFamily="34" charset="0"/>
                      </a:endParaRPr>
                    </a:p>
                  </a:txBody>
                  <a:tcPr marL="10208" marR="10208" marT="10208" marB="0" anchor="ctr"/>
                </a:tc>
                <a:tc>
                  <a:txBody>
                    <a:bodyPr/>
                    <a:lstStyle/>
                    <a:p>
                      <a:pPr algn="l" fontAlgn="b">
                        <a:buNone/>
                      </a:pPr>
                      <a:endParaRPr lang="es-ES" sz="1500" b="0" i="0" u="none" strike="noStrike">
                        <a:solidFill>
                          <a:srgbClr val="000000"/>
                        </a:solidFill>
                        <a:effectLst/>
                        <a:latin typeface="Aptos Narrow" panose="020B0004020202020204" pitchFamily="34" charset="0"/>
                      </a:endParaRPr>
                    </a:p>
                  </a:txBody>
                  <a:tcPr marL="10208" marR="10208" marT="10208" marB="0" anchor="b"/>
                </a:tc>
                <a:extLst>
                  <a:ext uri="{0D108BD9-81ED-4DB2-BD59-A6C34878D82A}">
                    <a16:rowId xmlns:a16="http://schemas.microsoft.com/office/drawing/2014/main" val="350744270"/>
                  </a:ext>
                </a:extLst>
              </a:tr>
              <a:tr h="283773">
                <a:tc>
                  <a:txBody>
                    <a:bodyPr/>
                    <a:lstStyle/>
                    <a:p>
                      <a:pPr algn="l" fontAlgn="b">
                        <a:buNone/>
                      </a:pPr>
                      <a:endParaRPr lang="es-ES" sz="1500" b="0" i="0" u="none" strike="noStrike">
                        <a:solidFill>
                          <a:srgbClr val="000000"/>
                        </a:solidFill>
                        <a:effectLst/>
                        <a:latin typeface="Aptos Narrow" panose="020B0004020202020204" pitchFamily="34" charset="0"/>
                      </a:endParaRPr>
                    </a:p>
                  </a:txBody>
                  <a:tcPr marL="10208" marR="10208" marT="10208" marB="0" anchor="b"/>
                </a:tc>
                <a:tc>
                  <a:txBody>
                    <a:bodyPr/>
                    <a:lstStyle/>
                    <a:p>
                      <a:pPr algn="ctr" fontAlgn="ctr">
                        <a:buNone/>
                      </a:pPr>
                      <a:r>
                        <a:rPr lang="es-ES" sz="1500" u="none" strike="noStrike">
                          <a:effectLst/>
                        </a:rPr>
                        <a:t>22</a:t>
                      </a: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r>
                        <a:rPr lang="es-ES" sz="1500" u="none" strike="noStrike">
                          <a:effectLst/>
                        </a:rPr>
                        <a:t>23</a:t>
                      </a: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r>
                        <a:rPr lang="es-ES" sz="1500" u="none" strike="noStrike">
                          <a:effectLst/>
                        </a:rPr>
                        <a:t>24</a:t>
                      </a: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r>
                        <a:rPr lang="es-ES" sz="1500" u="none" strike="noStrike">
                          <a:effectLst/>
                        </a:rPr>
                        <a:t>25</a:t>
                      </a: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r>
                        <a:rPr lang="es-ES" sz="1500" u="none" strike="noStrike">
                          <a:effectLst/>
                        </a:rPr>
                        <a:t>26</a:t>
                      </a: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r>
                        <a:rPr lang="es-ES" sz="1500" u="none" strike="noStrike">
                          <a:effectLst/>
                        </a:rPr>
                        <a:t>27</a:t>
                      </a: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r>
                        <a:rPr lang="es-ES" sz="1500" u="none" strike="noStrike">
                          <a:effectLst/>
                        </a:rPr>
                        <a:t>28</a:t>
                      </a: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l" fontAlgn="b">
                        <a:buNone/>
                      </a:pPr>
                      <a:endParaRPr lang="es-ES" sz="1500" b="0" i="0" u="none" strike="noStrike">
                        <a:solidFill>
                          <a:srgbClr val="000000"/>
                        </a:solidFill>
                        <a:effectLst/>
                        <a:latin typeface="Aptos Narrow" panose="020B0004020202020204" pitchFamily="34" charset="0"/>
                      </a:endParaRPr>
                    </a:p>
                  </a:txBody>
                  <a:tcPr marL="10208" marR="10208" marT="10208" marB="0" anchor="b"/>
                </a:tc>
                <a:tc>
                  <a:txBody>
                    <a:bodyPr/>
                    <a:lstStyle/>
                    <a:p>
                      <a:pPr algn="l" fontAlgn="b">
                        <a:buNone/>
                      </a:pPr>
                      <a:endParaRPr lang="es-ES" sz="1500" b="0" i="0" u="none" strike="noStrike">
                        <a:solidFill>
                          <a:srgbClr val="000000"/>
                        </a:solidFill>
                        <a:effectLst/>
                        <a:latin typeface="Aptos Narrow" panose="020B0004020202020204" pitchFamily="34" charset="0"/>
                      </a:endParaRPr>
                    </a:p>
                  </a:txBody>
                  <a:tcPr marL="10208" marR="10208" marT="10208" marB="0" anchor="b"/>
                </a:tc>
                <a:extLst>
                  <a:ext uri="{0D108BD9-81ED-4DB2-BD59-A6C34878D82A}">
                    <a16:rowId xmlns:a16="http://schemas.microsoft.com/office/drawing/2014/main" val="628265512"/>
                  </a:ext>
                </a:extLst>
              </a:tr>
              <a:tr h="283773">
                <a:tc>
                  <a:txBody>
                    <a:bodyPr/>
                    <a:lstStyle/>
                    <a:p>
                      <a:pPr algn="l" fontAlgn="b">
                        <a:buNone/>
                      </a:pPr>
                      <a:endParaRPr lang="es-ES" sz="1500" b="0" i="0" u="none" strike="noStrike">
                        <a:solidFill>
                          <a:srgbClr val="000000"/>
                        </a:solidFill>
                        <a:effectLst/>
                        <a:latin typeface="Aptos Narrow" panose="020B0004020202020204" pitchFamily="34" charset="0"/>
                      </a:endParaRPr>
                    </a:p>
                  </a:txBody>
                  <a:tcPr marL="10208" marR="10208" marT="10208" marB="0" anchor="b"/>
                </a:tc>
                <a:tc>
                  <a:txBody>
                    <a:bodyPr/>
                    <a:lstStyle/>
                    <a:p>
                      <a:pPr algn="ctr" fontAlgn="ctr">
                        <a:buNone/>
                      </a:pPr>
                      <a:r>
                        <a:rPr lang="es-ES" sz="1500" u="none" strike="noStrike">
                          <a:effectLst/>
                        </a:rPr>
                        <a:t>29</a:t>
                      </a: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r>
                        <a:rPr lang="es-ES" sz="1500" u="none" strike="noStrike">
                          <a:effectLst/>
                        </a:rPr>
                        <a:t>30</a:t>
                      </a: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r>
                        <a:rPr lang="es-ES" sz="1500" u="none" strike="noStrike" dirty="0">
                          <a:effectLst/>
                        </a:rPr>
                        <a:t>31</a:t>
                      </a:r>
                      <a:endParaRPr lang="es-ES" sz="1500" b="0" i="0" u="none" strike="noStrike" dirty="0">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l" fontAlgn="b">
                        <a:buNone/>
                      </a:pPr>
                      <a:endParaRPr lang="es-ES" sz="1500" b="0" i="0" u="none" strike="noStrike">
                        <a:solidFill>
                          <a:srgbClr val="000000"/>
                        </a:solidFill>
                        <a:effectLst/>
                        <a:latin typeface="Aptos Narrow" panose="020B0004020202020204" pitchFamily="34" charset="0"/>
                      </a:endParaRPr>
                    </a:p>
                  </a:txBody>
                  <a:tcPr marL="10208" marR="10208" marT="10208" marB="0" anchor="b"/>
                </a:tc>
                <a:tc>
                  <a:txBody>
                    <a:bodyPr/>
                    <a:lstStyle/>
                    <a:p>
                      <a:pPr algn="l" fontAlgn="b">
                        <a:buNone/>
                      </a:pPr>
                      <a:endParaRPr lang="es-ES" sz="1500" b="0" i="0" u="none" strike="noStrike">
                        <a:solidFill>
                          <a:srgbClr val="000000"/>
                        </a:solidFill>
                        <a:effectLst/>
                        <a:latin typeface="Aptos Narrow" panose="020B0004020202020204" pitchFamily="34" charset="0"/>
                      </a:endParaRPr>
                    </a:p>
                  </a:txBody>
                  <a:tcPr marL="10208" marR="10208" marT="10208" marB="0" anchor="b"/>
                </a:tc>
                <a:extLst>
                  <a:ext uri="{0D108BD9-81ED-4DB2-BD59-A6C34878D82A}">
                    <a16:rowId xmlns:a16="http://schemas.microsoft.com/office/drawing/2014/main" val="2099273227"/>
                  </a:ext>
                </a:extLst>
              </a:tr>
              <a:tr h="309632">
                <a:tc>
                  <a:txBody>
                    <a:bodyPr/>
                    <a:lstStyle/>
                    <a:p>
                      <a:pPr algn="l" fontAlgn="b">
                        <a:buNone/>
                      </a:pPr>
                      <a:endParaRPr lang="es-ES" sz="1500" b="0" i="0" u="none" strike="noStrike">
                        <a:solidFill>
                          <a:srgbClr val="000000"/>
                        </a:solidFill>
                        <a:effectLst/>
                        <a:latin typeface="Aptos Narrow" panose="020B0004020202020204" pitchFamily="34" charset="0"/>
                      </a:endParaRPr>
                    </a:p>
                  </a:txBody>
                  <a:tcPr marL="10208" marR="10208" marT="10208" marB="0" anchor="b"/>
                </a:tc>
                <a:tc>
                  <a:txBody>
                    <a:bodyPr/>
                    <a:lstStyle/>
                    <a:p>
                      <a:pPr algn="ctr" fontAlgn="ctr">
                        <a:buNone/>
                      </a:pP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ctr" fontAlgn="ctr">
                        <a:buNone/>
                      </a:pPr>
                      <a:endParaRPr lang="es-ES" sz="1500" b="0" i="0" u="none" strike="noStrike">
                        <a:solidFill>
                          <a:srgbClr val="000000"/>
                        </a:solidFill>
                        <a:effectLst/>
                        <a:latin typeface="Aptos Narrow" panose="020B0004020202020204" pitchFamily="34" charset="0"/>
                      </a:endParaRPr>
                    </a:p>
                  </a:txBody>
                  <a:tcPr marL="10208" marR="10208" marT="10208" marB="0" anchor="ctr"/>
                </a:tc>
                <a:tc>
                  <a:txBody>
                    <a:bodyPr/>
                    <a:lstStyle/>
                    <a:p>
                      <a:pPr algn="l" fontAlgn="b">
                        <a:buNone/>
                      </a:pPr>
                      <a:endParaRPr lang="es-ES" sz="1500" b="0" i="0" u="none" strike="noStrike">
                        <a:solidFill>
                          <a:srgbClr val="000000"/>
                        </a:solidFill>
                        <a:effectLst/>
                        <a:latin typeface="Aptos Narrow" panose="020B0004020202020204" pitchFamily="34" charset="0"/>
                      </a:endParaRPr>
                    </a:p>
                  </a:txBody>
                  <a:tcPr marL="10208" marR="10208" marT="10208" marB="0" anchor="b"/>
                </a:tc>
                <a:tc>
                  <a:txBody>
                    <a:bodyPr/>
                    <a:lstStyle/>
                    <a:p>
                      <a:pPr algn="l" fontAlgn="b">
                        <a:buNone/>
                      </a:pPr>
                      <a:endParaRPr lang="es-ES" sz="1500" b="0" i="0" u="none" strike="noStrike" dirty="0">
                        <a:solidFill>
                          <a:srgbClr val="000000"/>
                        </a:solidFill>
                        <a:effectLst/>
                        <a:latin typeface="Aptos Narrow" panose="020B0004020202020204" pitchFamily="34" charset="0"/>
                      </a:endParaRPr>
                    </a:p>
                  </a:txBody>
                  <a:tcPr marL="10208" marR="10208" marT="10208" marB="0" anchor="b"/>
                </a:tc>
                <a:extLst>
                  <a:ext uri="{0D108BD9-81ED-4DB2-BD59-A6C34878D82A}">
                    <a16:rowId xmlns:a16="http://schemas.microsoft.com/office/drawing/2014/main" val="1645297283"/>
                  </a:ext>
                </a:extLst>
              </a:tr>
            </a:tbl>
          </a:graphicData>
        </a:graphic>
      </p:graphicFrame>
    </p:spTree>
    <p:extLst>
      <p:ext uri="{BB962C8B-B14F-4D97-AF65-F5344CB8AC3E}">
        <p14:creationId xmlns:p14="http://schemas.microsoft.com/office/powerpoint/2010/main" val="83125791"/>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a:extLst>
              <a:ext uri="{FF2B5EF4-FFF2-40B4-BE49-F238E27FC236}">
                <a16:creationId xmlns:a16="http://schemas.microsoft.com/office/drawing/2014/main" id="{A682A17C-C254-000D-E14A-D70E93DFE2FA}"/>
              </a:ext>
            </a:extLst>
          </p:cNvPr>
          <p:cNvPicPr>
            <a:picLocks noChangeAspect="1"/>
          </p:cNvPicPr>
          <p:nvPr/>
        </p:nvPicPr>
        <p:blipFill>
          <a:blip r:embed="rId2"/>
          <a:stretch>
            <a:fillRect/>
          </a:stretch>
        </p:blipFill>
        <p:spPr>
          <a:xfrm>
            <a:off x="4676775" y="66675"/>
            <a:ext cx="7410450" cy="6724650"/>
          </a:xfrm>
          <a:prstGeom prst="rect">
            <a:avLst/>
          </a:prstGeom>
        </p:spPr>
      </p:pic>
      <p:sp>
        <p:nvSpPr>
          <p:cNvPr id="8" name="Título 1">
            <a:extLst>
              <a:ext uri="{FF2B5EF4-FFF2-40B4-BE49-F238E27FC236}">
                <a16:creationId xmlns:a16="http://schemas.microsoft.com/office/drawing/2014/main" id="{D24432B1-C4D3-594D-AF11-77861DD906EC}"/>
              </a:ext>
            </a:extLst>
          </p:cNvPr>
          <p:cNvSpPr txBox="1">
            <a:spLocks/>
          </p:cNvSpPr>
          <p:nvPr/>
        </p:nvSpPr>
        <p:spPr>
          <a:xfrm>
            <a:off x="-99589" y="2253935"/>
            <a:ext cx="5006368" cy="1367896"/>
          </a:xfrm>
          <a:prstGeom prst="rect">
            <a:avLst/>
          </a:prstGeom>
          <a:effectLst/>
        </p:spPr>
        <p:txBody>
          <a:bodyPr vert="horz" lIns="91440" tIns="45720" rIns="91440" bIns="45720" rtlCol="0" anchor="ctr">
            <a:normAutofit fontScale="97500"/>
          </a:bodyPr>
          <a:lst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s-ES" dirty="0">
                <a:solidFill>
                  <a:schemeClr val="bg1"/>
                </a:solidFill>
              </a:rPr>
              <a:t>ifct45: </a:t>
            </a:r>
            <a:r>
              <a:rPr lang="es-ES" cap="none" dirty="0">
                <a:solidFill>
                  <a:schemeClr val="bg1"/>
                </a:solidFill>
                <a:latin typeface="Arial" panose="020B0604020202020204" pitchFamily="34" charset="0"/>
                <a:cs typeface="Arial" panose="020B0604020202020204" pitchFamily="34" charset="0"/>
              </a:rPr>
              <a:t>Competencias </a:t>
            </a:r>
            <a:br>
              <a:rPr lang="es-ES" cap="none" dirty="0">
                <a:solidFill>
                  <a:schemeClr val="bg1"/>
                </a:solidFill>
                <a:latin typeface="Arial" panose="020B0604020202020204" pitchFamily="34" charset="0"/>
                <a:cs typeface="Arial" panose="020B0604020202020204" pitchFamily="34" charset="0"/>
              </a:rPr>
            </a:br>
            <a:r>
              <a:rPr lang="es-ES" cap="none" dirty="0">
                <a:solidFill>
                  <a:schemeClr val="bg1"/>
                </a:solidFill>
                <a:latin typeface="Arial" panose="020B0604020202020204" pitchFamily="34" charset="0"/>
                <a:cs typeface="Arial" panose="020B0604020202020204" pitchFamily="34" charset="0"/>
              </a:rPr>
              <a:t>digitales básicas</a:t>
            </a:r>
            <a:endParaRPr lang="es-ES" dirty="0">
              <a:solidFill>
                <a:schemeClr val="bg1"/>
              </a:solidFill>
              <a:latin typeface="Arial" panose="020B0604020202020204" pitchFamily="34" charset="0"/>
              <a:cs typeface="Arial" panose="020B0604020202020204" pitchFamily="34" charset="0"/>
            </a:endParaRPr>
          </a:p>
        </p:txBody>
      </p:sp>
      <p:sp>
        <p:nvSpPr>
          <p:cNvPr id="9" name="Rectángulo 8">
            <a:extLst>
              <a:ext uri="{FF2B5EF4-FFF2-40B4-BE49-F238E27FC236}">
                <a16:creationId xmlns:a16="http://schemas.microsoft.com/office/drawing/2014/main" id="{FA2C46BD-B956-93BC-D7D4-8A9EB0F4BFB9}"/>
              </a:ext>
            </a:extLst>
          </p:cNvPr>
          <p:cNvSpPr/>
          <p:nvPr/>
        </p:nvSpPr>
        <p:spPr>
          <a:xfrm>
            <a:off x="4753065" y="1439501"/>
            <a:ext cx="7260879" cy="1774479"/>
          </a:xfrm>
          <a:prstGeom prst="rect">
            <a:avLst/>
          </a:prstGeom>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s-ES">
              <a:solidFill>
                <a:schemeClr val="dk1"/>
              </a:solidFill>
            </a:endParaRPr>
          </a:p>
        </p:txBody>
      </p:sp>
      <p:sp>
        <p:nvSpPr>
          <p:cNvPr id="10" name="Rectángulo 9">
            <a:extLst>
              <a:ext uri="{FF2B5EF4-FFF2-40B4-BE49-F238E27FC236}">
                <a16:creationId xmlns:a16="http://schemas.microsoft.com/office/drawing/2014/main" id="{5567C588-E81C-00B8-1387-D1183C8812FF}"/>
              </a:ext>
            </a:extLst>
          </p:cNvPr>
          <p:cNvSpPr/>
          <p:nvPr/>
        </p:nvSpPr>
        <p:spPr>
          <a:xfrm>
            <a:off x="4751560" y="3213980"/>
            <a:ext cx="7260879" cy="2132098"/>
          </a:xfrm>
          <a:prstGeom prst="rect">
            <a:avLst/>
          </a:prstGeom>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s-ES">
              <a:solidFill>
                <a:schemeClr val="dk1"/>
              </a:solidFill>
            </a:endParaRPr>
          </a:p>
        </p:txBody>
      </p:sp>
      <p:sp>
        <p:nvSpPr>
          <p:cNvPr id="11" name="Rectángulo 10">
            <a:extLst>
              <a:ext uri="{FF2B5EF4-FFF2-40B4-BE49-F238E27FC236}">
                <a16:creationId xmlns:a16="http://schemas.microsoft.com/office/drawing/2014/main" id="{1AFDC29F-7C2F-FBCF-62EF-D34380EC0DE2}"/>
              </a:ext>
            </a:extLst>
          </p:cNvPr>
          <p:cNvSpPr/>
          <p:nvPr/>
        </p:nvSpPr>
        <p:spPr>
          <a:xfrm>
            <a:off x="4756275" y="5346078"/>
            <a:ext cx="7260879" cy="937856"/>
          </a:xfrm>
          <a:prstGeom prst="rect">
            <a:avLst/>
          </a:prstGeom>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s-ES">
              <a:solidFill>
                <a:schemeClr val="dk1"/>
              </a:solidFill>
            </a:endParaRPr>
          </a:p>
        </p:txBody>
      </p:sp>
      <p:sp>
        <p:nvSpPr>
          <p:cNvPr id="12" name="Rectángulo 11">
            <a:extLst>
              <a:ext uri="{FF2B5EF4-FFF2-40B4-BE49-F238E27FC236}">
                <a16:creationId xmlns:a16="http://schemas.microsoft.com/office/drawing/2014/main" id="{A51F8434-1CF0-42DC-375E-DA470F0ACD0F}"/>
              </a:ext>
            </a:extLst>
          </p:cNvPr>
          <p:cNvSpPr/>
          <p:nvPr/>
        </p:nvSpPr>
        <p:spPr>
          <a:xfrm>
            <a:off x="4754774" y="6283934"/>
            <a:ext cx="7257665" cy="507391"/>
          </a:xfrm>
          <a:prstGeom prst="rect">
            <a:avLst/>
          </a:prstGeom>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s-ES"/>
          </a:p>
        </p:txBody>
      </p:sp>
      <p:sp>
        <p:nvSpPr>
          <p:cNvPr id="13" name="Rectángulo 12">
            <a:extLst>
              <a:ext uri="{FF2B5EF4-FFF2-40B4-BE49-F238E27FC236}">
                <a16:creationId xmlns:a16="http://schemas.microsoft.com/office/drawing/2014/main" id="{9F3C0132-ED5E-0130-58F8-AC31B7ED81AB}"/>
              </a:ext>
            </a:extLst>
          </p:cNvPr>
          <p:cNvSpPr/>
          <p:nvPr/>
        </p:nvSpPr>
        <p:spPr>
          <a:xfrm>
            <a:off x="4751560" y="370805"/>
            <a:ext cx="7260879" cy="1068696"/>
          </a:xfrm>
          <a:prstGeom prst="rect">
            <a:avLst/>
          </a:prstGeom>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s-ES">
              <a:solidFill>
                <a:schemeClr val="dk1"/>
              </a:solidFill>
            </a:endParaRPr>
          </a:p>
        </p:txBody>
      </p:sp>
      <p:sp>
        <p:nvSpPr>
          <p:cNvPr id="14" name="Rectángulo 13">
            <a:extLst>
              <a:ext uri="{FF2B5EF4-FFF2-40B4-BE49-F238E27FC236}">
                <a16:creationId xmlns:a16="http://schemas.microsoft.com/office/drawing/2014/main" id="{08D332DF-A345-961C-E8B5-FEE9E3B17ECD}"/>
              </a:ext>
            </a:extLst>
          </p:cNvPr>
          <p:cNvSpPr/>
          <p:nvPr/>
        </p:nvSpPr>
        <p:spPr>
          <a:xfrm>
            <a:off x="4750047" y="369303"/>
            <a:ext cx="7260879" cy="1068696"/>
          </a:xfrm>
          <a:prstGeom prst="rect">
            <a:avLst/>
          </a:prstGeom>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s-ES"/>
          </a:p>
        </p:txBody>
      </p:sp>
      <p:sp>
        <p:nvSpPr>
          <p:cNvPr id="15" name="Rectángulo 14">
            <a:extLst>
              <a:ext uri="{FF2B5EF4-FFF2-40B4-BE49-F238E27FC236}">
                <a16:creationId xmlns:a16="http://schemas.microsoft.com/office/drawing/2014/main" id="{943C7C50-491F-33B2-1ABC-A3EC93EBF926}"/>
              </a:ext>
            </a:extLst>
          </p:cNvPr>
          <p:cNvSpPr/>
          <p:nvPr/>
        </p:nvSpPr>
        <p:spPr>
          <a:xfrm>
            <a:off x="4760613" y="1438000"/>
            <a:ext cx="7260878" cy="1774479"/>
          </a:xfrm>
          <a:prstGeom prst="rect">
            <a:avLst/>
          </a:prstGeom>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s-ES"/>
          </a:p>
        </p:txBody>
      </p:sp>
      <p:sp>
        <p:nvSpPr>
          <p:cNvPr id="16" name="Rectángulo 15">
            <a:extLst>
              <a:ext uri="{FF2B5EF4-FFF2-40B4-BE49-F238E27FC236}">
                <a16:creationId xmlns:a16="http://schemas.microsoft.com/office/drawing/2014/main" id="{37E6A66A-D149-5373-B670-8A528DEE5CEC}"/>
              </a:ext>
            </a:extLst>
          </p:cNvPr>
          <p:cNvSpPr/>
          <p:nvPr/>
        </p:nvSpPr>
        <p:spPr>
          <a:xfrm>
            <a:off x="4768159" y="3205343"/>
            <a:ext cx="7319065" cy="2132098"/>
          </a:xfrm>
          <a:prstGeom prst="rect">
            <a:avLst/>
          </a:prstGeom>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s-ES"/>
          </a:p>
        </p:txBody>
      </p:sp>
      <p:sp>
        <p:nvSpPr>
          <p:cNvPr id="17" name="Rectángulo 16">
            <a:extLst>
              <a:ext uri="{FF2B5EF4-FFF2-40B4-BE49-F238E27FC236}">
                <a16:creationId xmlns:a16="http://schemas.microsoft.com/office/drawing/2014/main" id="{6CDBD146-5DA7-8E1F-962B-A39A5EDD7BD6}"/>
              </a:ext>
            </a:extLst>
          </p:cNvPr>
          <p:cNvSpPr/>
          <p:nvPr/>
        </p:nvSpPr>
        <p:spPr>
          <a:xfrm>
            <a:off x="4763630" y="5337441"/>
            <a:ext cx="7257665" cy="1013706"/>
          </a:xfrm>
          <a:prstGeom prst="rect">
            <a:avLst/>
          </a:prstGeom>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s-ES"/>
          </a:p>
        </p:txBody>
      </p:sp>
    </p:spTree>
    <p:extLst>
      <p:ext uri="{BB962C8B-B14F-4D97-AF65-F5344CB8AC3E}">
        <p14:creationId xmlns:p14="http://schemas.microsoft.com/office/powerpoint/2010/main" val="3909137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hidden"/>
                                      </p:to>
                                    </p:set>
                                  </p:childTnLst>
                                </p:cTn>
                              </p:par>
                              <p:par>
                                <p:cTn id="11" presetID="1" presetClass="entr" presetSubtype="0"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xit"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hidden"/>
                                      </p:to>
                                    </p:set>
                                  </p:childTnLst>
                                </p:cTn>
                              </p:par>
                              <p:par>
                                <p:cTn id="17" presetID="1" presetClass="entr" presetSubtype="0"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hidden"/>
                                      </p:to>
                                    </p:set>
                                  </p:childTnLst>
                                </p:cTn>
                              </p:par>
                              <p:par>
                                <p:cTn id="23" presetID="1" presetClass="entr" presetSubtype="0"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xit" presetSubtype="0" fill="hold" grpId="0" nodeType="clickEffect">
                                  <p:stCondLst>
                                    <p:cond delay="0"/>
                                  </p:stCondLst>
                                  <p:childTnLst>
                                    <p:set>
                                      <p:cBhvr>
                                        <p:cTn id="28" dur="1" fill="hold">
                                          <p:stCondLst>
                                            <p:cond delay="0"/>
                                          </p:stCondLst>
                                        </p:cTn>
                                        <p:tgtEl>
                                          <p:spTgt spid="12"/>
                                        </p:tgtEl>
                                        <p:attrNameLst>
                                          <p:attrName>style.visibility</p:attrName>
                                        </p:attrNameLst>
                                      </p:cBhvr>
                                      <p:to>
                                        <p:strVal val="hidden"/>
                                      </p:to>
                                    </p:set>
                                  </p:childTnLst>
                                </p:cTn>
                              </p:par>
                              <p:par>
                                <p:cTn id="29" presetID="1" presetClass="entr" presetSubtype="0"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5" grpId="0" animBg="1"/>
      <p:bldP spid="16" grpId="0" animBg="1"/>
      <p:bldP spid="1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B0C52298-A772-EA67-6E4A-24C93FAFE42D}"/>
              </a:ext>
            </a:extLst>
          </p:cNvPr>
          <p:cNvSpPr txBox="1"/>
          <p:nvPr/>
        </p:nvSpPr>
        <p:spPr>
          <a:xfrm>
            <a:off x="559052" y="1520785"/>
            <a:ext cx="6106562" cy="1908215"/>
          </a:xfrm>
          <a:prstGeom prst="rect">
            <a:avLst/>
          </a:prstGeom>
          <a:noFill/>
        </p:spPr>
        <p:txBody>
          <a:bodyPr wrap="square">
            <a:spAutoFit/>
          </a:bodyPr>
          <a:lstStyle/>
          <a:p>
            <a:r>
              <a:rPr lang="es-ES" sz="2800" b="0" i="0" u="none" strike="noStrike" baseline="0" dirty="0">
                <a:solidFill>
                  <a:schemeClr val="bg2">
                    <a:lumMod val="50000"/>
                  </a:schemeClr>
                </a:solidFill>
                <a:latin typeface="Abadi" panose="020F0502020204030204" pitchFamily="34" charset="0"/>
              </a:rPr>
              <a:t>Configuración básica del S.O.:</a:t>
            </a:r>
          </a:p>
          <a:p>
            <a:pPr marL="742950" lvl="1" indent="-285750">
              <a:buFont typeface="Arial" panose="020B0604020202020204" pitchFamily="34" charset="0"/>
              <a:buChar char="•"/>
            </a:pPr>
            <a:r>
              <a:rPr lang="es-ES" b="0" i="0" u="none" strike="noStrike" baseline="0" dirty="0">
                <a:solidFill>
                  <a:schemeClr val="bg2">
                    <a:lumMod val="50000"/>
                  </a:schemeClr>
                </a:solidFill>
                <a:latin typeface="Abadi" panose="020F0502020204030204" pitchFamily="34" charset="0"/>
              </a:rPr>
              <a:t>Actualizaciones automáticas. </a:t>
            </a:r>
          </a:p>
          <a:p>
            <a:pPr marL="742950" lvl="1" indent="-285750">
              <a:buFont typeface="Arial" panose="020B0604020202020204" pitchFamily="34" charset="0"/>
              <a:buChar char="•"/>
            </a:pPr>
            <a:r>
              <a:rPr lang="es-ES" b="0" i="0" u="none" strike="noStrike" baseline="0" dirty="0">
                <a:solidFill>
                  <a:schemeClr val="bg2">
                    <a:lumMod val="50000"/>
                  </a:schemeClr>
                </a:solidFill>
                <a:latin typeface="Abadi" panose="020F0502020204030204" pitchFamily="34" charset="0"/>
              </a:rPr>
              <a:t>Instalación de nuevos programas. </a:t>
            </a:r>
          </a:p>
          <a:p>
            <a:pPr marL="742950" lvl="1" indent="-285750">
              <a:buFont typeface="Arial" panose="020B0604020202020204" pitchFamily="34" charset="0"/>
              <a:buChar char="•"/>
            </a:pPr>
            <a:r>
              <a:rPr lang="es-ES" b="0" i="0" u="none" strike="noStrike" baseline="0" dirty="0">
                <a:solidFill>
                  <a:schemeClr val="bg2">
                    <a:lumMod val="50000"/>
                  </a:schemeClr>
                </a:solidFill>
                <a:latin typeface="Abadi" panose="020F0502020204030204" pitchFamily="34" charset="0"/>
              </a:rPr>
              <a:t>Instalación de drivers de periféricos. </a:t>
            </a:r>
          </a:p>
          <a:p>
            <a:pPr marL="742950" lvl="1" indent="-285750">
              <a:buFont typeface="Arial" panose="020B0604020202020204" pitchFamily="34" charset="0"/>
              <a:buChar char="•"/>
            </a:pPr>
            <a:r>
              <a:rPr lang="es-ES" b="0" i="0" u="none" strike="noStrike" baseline="0" dirty="0">
                <a:solidFill>
                  <a:schemeClr val="bg2">
                    <a:lumMod val="50000"/>
                  </a:schemeClr>
                </a:solidFill>
                <a:latin typeface="Abadi" panose="020F0502020204030204" pitchFamily="34" charset="0"/>
              </a:rPr>
              <a:t>Instalación de certificados digitales. </a:t>
            </a:r>
          </a:p>
          <a:p>
            <a:pPr marL="742950" lvl="1" indent="-285750">
              <a:buFont typeface="Arial" panose="020B0604020202020204" pitchFamily="34" charset="0"/>
              <a:buChar char="•"/>
            </a:pPr>
            <a:r>
              <a:rPr lang="es-ES" b="0" i="0" u="none" strike="noStrike" baseline="0" dirty="0">
                <a:solidFill>
                  <a:schemeClr val="bg2">
                    <a:lumMod val="50000"/>
                  </a:schemeClr>
                </a:solidFill>
                <a:latin typeface="Abadi" panose="020F0502020204030204" pitchFamily="34" charset="0"/>
              </a:rPr>
              <a:t>Configuración de redes de datos. </a:t>
            </a:r>
          </a:p>
        </p:txBody>
      </p:sp>
      <p:sp>
        <p:nvSpPr>
          <p:cNvPr id="6" name="CuadroTexto 5">
            <a:extLst>
              <a:ext uri="{FF2B5EF4-FFF2-40B4-BE49-F238E27FC236}">
                <a16:creationId xmlns:a16="http://schemas.microsoft.com/office/drawing/2014/main" id="{9D4665C8-3F35-CBC0-ACC2-B958D14B24F5}"/>
              </a:ext>
            </a:extLst>
          </p:cNvPr>
          <p:cNvSpPr txBox="1"/>
          <p:nvPr/>
        </p:nvSpPr>
        <p:spPr>
          <a:xfrm>
            <a:off x="5294013" y="3112884"/>
            <a:ext cx="6511705" cy="3046988"/>
          </a:xfrm>
          <a:prstGeom prst="rect">
            <a:avLst/>
          </a:prstGeom>
          <a:noFill/>
        </p:spPr>
        <p:txBody>
          <a:bodyPr wrap="square">
            <a:spAutoFit/>
          </a:bodyPr>
          <a:lstStyle>
            <a:defPPr rtl="0">
              <a:defRPr lang="es-es"/>
            </a:defPPr>
            <a:lvl1pPr>
              <a:defRPr sz="2800" b="0" i="0" u="none" strike="noStrike" baseline="0">
                <a:solidFill>
                  <a:schemeClr val="bg2">
                    <a:lumMod val="50000"/>
                  </a:schemeClr>
                </a:solidFill>
                <a:latin typeface="Abadi" panose="020F0502020204030204" pitchFamily="34" charset="0"/>
              </a:defRPr>
            </a:lvl1pPr>
            <a:lvl2pPr marL="742950" lvl="1" indent="-285750">
              <a:buFont typeface="Arial" panose="020B0604020202020204" pitchFamily="34" charset="0"/>
              <a:buChar char="•"/>
              <a:defRPr b="0" i="0" u="none" strike="noStrike" baseline="0">
                <a:solidFill>
                  <a:schemeClr val="bg2">
                    <a:lumMod val="50000"/>
                  </a:schemeClr>
                </a:solidFill>
                <a:latin typeface="Abadi" panose="020F0502020204030204" pitchFamily="34" charset="0"/>
              </a:defRPr>
            </a:lvl2pPr>
          </a:lstStyle>
          <a:p>
            <a:endParaRPr lang="es-ES" dirty="0"/>
          </a:p>
          <a:p>
            <a:r>
              <a:rPr lang="es-ES" dirty="0"/>
              <a:t>Tratamiento de la información: </a:t>
            </a:r>
          </a:p>
          <a:p>
            <a:pPr marL="285750" indent="-285750">
              <a:buFont typeface="Arial" panose="020B0604020202020204" pitchFamily="34" charset="0"/>
              <a:buChar char="•"/>
            </a:pPr>
            <a:r>
              <a:rPr lang="es-ES" sz="1800" dirty="0"/>
              <a:t>Técnicas avanzadas de búsqueda. </a:t>
            </a:r>
          </a:p>
          <a:p>
            <a:pPr lvl="1"/>
            <a:r>
              <a:rPr lang="es-ES" sz="1600" dirty="0"/>
              <a:t>Operadores de búsqueda en buscadores. </a:t>
            </a:r>
          </a:p>
          <a:p>
            <a:pPr lvl="1"/>
            <a:r>
              <a:rPr lang="es-ES" sz="1600" dirty="0"/>
              <a:t>Otras fuentes de información. </a:t>
            </a:r>
          </a:p>
          <a:p>
            <a:pPr marL="285750" indent="-285750">
              <a:buFont typeface="Arial" panose="020B0604020202020204" pitchFamily="34" charset="0"/>
              <a:buChar char="•"/>
            </a:pPr>
            <a:r>
              <a:rPr lang="es-ES" sz="1800" dirty="0"/>
              <a:t>Curación de contenidos. </a:t>
            </a:r>
          </a:p>
          <a:p>
            <a:pPr lvl="1"/>
            <a:r>
              <a:rPr lang="es-ES" sz="1600" dirty="0"/>
              <a:t>Técnicas de detección de veracidad de la información. </a:t>
            </a:r>
          </a:p>
          <a:p>
            <a:pPr lvl="1"/>
            <a:r>
              <a:rPr lang="es-ES" sz="1600" dirty="0"/>
              <a:t>Fuentes de contenidos digitales abiertos. </a:t>
            </a:r>
          </a:p>
          <a:p>
            <a:pPr marL="285750" indent="-285750">
              <a:buFont typeface="Arial" panose="020B0604020202020204" pitchFamily="34" charset="0"/>
              <a:buChar char="•"/>
            </a:pPr>
            <a:r>
              <a:rPr lang="es-ES" sz="1800" dirty="0"/>
              <a:t>Almacenamiento de contenido en la nube. (Dropbox, Google Drive, OneDrive de Microsoft). </a:t>
            </a:r>
          </a:p>
        </p:txBody>
      </p:sp>
      <p:sp>
        <p:nvSpPr>
          <p:cNvPr id="10" name="Título 1">
            <a:extLst>
              <a:ext uri="{FF2B5EF4-FFF2-40B4-BE49-F238E27FC236}">
                <a16:creationId xmlns:a16="http://schemas.microsoft.com/office/drawing/2014/main" id="{CC70A2C8-A489-A927-2300-F155C4F8A948}"/>
              </a:ext>
            </a:extLst>
          </p:cNvPr>
          <p:cNvSpPr txBox="1">
            <a:spLocks/>
          </p:cNvSpPr>
          <p:nvPr/>
        </p:nvSpPr>
        <p:spPr>
          <a:xfrm>
            <a:off x="3612333" y="379111"/>
            <a:ext cx="3259247" cy="691250"/>
          </a:xfrm>
          <a:prstGeom prst="rect">
            <a:avLst/>
          </a:prstGeom>
          <a:effectLst/>
        </p:spPr>
        <p:txBody>
          <a:bodyPr vert="horz" lIns="91440" tIns="45720" rIns="91440" bIns="45720" rtlCol="0" anchor="ctr">
            <a:normAutofit fontScale="97500"/>
          </a:bodyPr>
          <a:lst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s-ES" cap="none" dirty="0">
                <a:solidFill>
                  <a:schemeClr val="bg1"/>
                </a:solidFill>
                <a:latin typeface="Abadi" panose="020F0502020204030204" pitchFamily="34" charset="0"/>
                <a:ea typeface="+mn-ea"/>
                <a:cs typeface="+mn-cs"/>
              </a:rPr>
              <a:t>Índice del curso</a:t>
            </a:r>
          </a:p>
        </p:txBody>
      </p:sp>
    </p:spTree>
    <p:extLst>
      <p:ext uri="{BB962C8B-B14F-4D97-AF65-F5344CB8AC3E}">
        <p14:creationId xmlns:p14="http://schemas.microsoft.com/office/powerpoint/2010/main" val="23679095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0E55B7-F01F-1C73-6494-03951B0C7D45}"/>
            </a:ext>
          </a:extLst>
        </p:cNvPr>
        <p:cNvGrpSpPr/>
        <p:nvPr/>
      </p:nvGrpSpPr>
      <p:grpSpPr>
        <a:xfrm>
          <a:off x="0" y="0"/>
          <a:ext cx="0" cy="0"/>
          <a:chOff x="0" y="0"/>
          <a:chExt cx="0" cy="0"/>
        </a:xfrm>
      </p:grpSpPr>
      <p:sp>
        <p:nvSpPr>
          <p:cNvPr id="5" name="CuadroTexto 4">
            <a:extLst>
              <a:ext uri="{FF2B5EF4-FFF2-40B4-BE49-F238E27FC236}">
                <a16:creationId xmlns:a16="http://schemas.microsoft.com/office/drawing/2014/main" id="{8915384F-10CC-DCB5-EC28-6AF437AF399A}"/>
              </a:ext>
            </a:extLst>
          </p:cNvPr>
          <p:cNvSpPr txBox="1"/>
          <p:nvPr/>
        </p:nvSpPr>
        <p:spPr>
          <a:xfrm>
            <a:off x="749175" y="1222020"/>
            <a:ext cx="7706762" cy="3570208"/>
          </a:xfrm>
          <a:prstGeom prst="rect">
            <a:avLst/>
          </a:prstGeom>
          <a:noFill/>
        </p:spPr>
        <p:txBody>
          <a:bodyPr wrap="square">
            <a:spAutoFit/>
          </a:bodyPr>
          <a:lstStyle/>
          <a:p>
            <a:r>
              <a:rPr lang="es-ES" sz="2800" dirty="0">
                <a:solidFill>
                  <a:schemeClr val="bg2">
                    <a:lumMod val="50000"/>
                  </a:schemeClr>
                </a:solidFill>
                <a:latin typeface="Abadi" panose="020F0502020204030204" pitchFamily="34" charset="0"/>
              </a:rPr>
              <a:t>Comunicación</a:t>
            </a:r>
            <a:r>
              <a:rPr lang="es-ES" dirty="0">
                <a:solidFill>
                  <a:schemeClr val="bg2">
                    <a:lumMod val="50000"/>
                  </a:schemeClr>
                </a:solidFill>
                <a:latin typeface="Abadi" panose="020F0502020204030204" pitchFamily="34" charset="0"/>
              </a:rPr>
              <a:t>. </a:t>
            </a:r>
          </a:p>
          <a:p>
            <a:pPr marL="285750" indent="-285750">
              <a:buFont typeface="Arial" panose="020B0604020202020204" pitchFamily="34" charset="0"/>
              <a:buChar char="•"/>
            </a:pPr>
            <a:r>
              <a:rPr lang="es-ES" dirty="0">
                <a:solidFill>
                  <a:schemeClr val="bg2">
                    <a:lumMod val="50000"/>
                  </a:schemeClr>
                </a:solidFill>
                <a:latin typeface="Abadi" panose="020F0502020204030204" pitchFamily="34" charset="0"/>
              </a:rPr>
              <a:t>Compartir información. </a:t>
            </a:r>
          </a:p>
          <a:p>
            <a:pPr marL="742950" lvl="1" indent="-285750">
              <a:buFont typeface="Arial" panose="020B0604020202020204" pitchFamily="34" charset="0"/>
              <a:buChar char="•"/>
            </a:pPr>
            <a:r>
              <a:rPr lang="es-ES" dirty="0">
                <a:solidFill>
                  <a:schemeClr val="bg2">
                    <a:lumMod val="50000"/>
                  </a:schemeClr>
                </a:solidFill>
                <a:latin typeface="Abadi" panose="020F0502020204030204" pitchFamily="34" charset="0"/>
              </a:rPr>
              <a:t>Foros, Wikis, etc. </a:t>
            </a:r>
          </a:p>
          <a:p>
            <a:pPr marL="742950" lvl="1" indent="-285750">
              <a:buFont typeface="Arial" panose="020B0604020202020204" pitchFamily="34" charset="0"/>
              <a:buChar char="•"/>
            </a:pPr>
            <a:r>
              <a:rPr lang="es-ES" dirty="0">
                <a:solidFill>
                  <a:schemeClr val="bg2">
                    <a:lumMod val="50000"/>
                  </a:schemeClr>
                </a:solidFill>
                <a:latin typeface="Abadi" panose="020F0502020204030204" pitchFamily="34" charset="0"/>
              </a:rPr>
              <a:t>Uso básico de redes sociales como medio de comunicación. </a:t>
            </a:r>
          </a:p>
          <a:p>
            <a:pPr marL="285750" indent="-285750">
              <a:buFont typeface="Arial" panose="020B0604020202020204" pitchFamily="34" charset="0"/>
              <a:buChar char="•"/>
            </a:pPr>
            <a:r>
              <a:rPr lang="es-ES" dirty="0">
                <a:solidFill>
                  <a:schemeClr val="bg2">
                    <a:lumMod val="50000"/>
                  </a:schemeClr>
                </a:solidFill>
                <a:latin typeface="Abadi" panose="020F0502020204030204" pitchFamily="34" charset="0"/>
              </a:rPr>
              <a:t>Comunicación mediante tecnologías digitales. </a:t>
            </a:r>
          </a:p>
          <a:p>
            <a:pPr marL="742950" lvl="1" indent="-285750">
              <a:buFont typeface="Arial" panose="020B0604020202020204" pitchFamily="34" charset="0"/>
              <a:buChar char="•"/>
            </a:pPr>
            <a:r>
              <a:rPr lang="es-ES" dirty="0">
                <a:solidFill>
                  <a:schemeClr val="bg2">
                    <a:lumMod val="50000"/>
                  </a:schemeClr>
                </a:solidFill>
                <a:latin typeface="Abadi" panose="020F0502020204030204" pitchFamily="34" charset="0"/>
              </a:rPr>
              <a:t>Comunicación textual: chats, sistemas de mensajería, etc. </a:t>
            </a:r>
          </a:p>
          <a:p>
            <a:pPr marL="742950" lvl="1" indent="-285750">
              <a:buFont typeface="Arial" panose="020B0604020202020204" pitchFamily="34" charset="0"/>
              <a:buChar char="•"/>
            </a:pPr>
            <a:r>
              <a:rPr lang="es-ES" dirty="0">
                <a:solidFill>
                  <a:schemeClr val="bg2">
                    <a:lumMod val="50000"/>
                  </a:schemeClr>
                </a:solidFill>
                <a:latin typeface="Abadi" panose="020F0502020204030204" pitchFamily="34" charset="0"/>
              </a:rPr>
              <a:t>Comunicación audiovisual: videoconferencia (Skype, Google Hangouts, </a:t>
            </a:r>
            <a:r>
              <a:rPr lang="es-ES" dirty="0" err="1">
                <a:solidFill>
                  <a:schemeClr val="bg2">
                    <a:lumMod val="50000"/>
                  </a:schemeClr>
                </a:solidFill>
                <a:latin typeface="Abadi" panose="020F0502020204030204" pitchFamily="34" charset="0"/>
              </a:rPr>
              <a:t>etc</a:t>
            </a:r>
            <a:r>
              <a:rPr lang="es-ES" dirty="0">
                <a:solidFill>
                  <a:schemeClr val="bg2">
                    <a:lumMod val="50000"/>
                  </a:schemeClr>
                </a:solidFill>
                <a:latin typeface="Abadi" panose="020F0502020204030204" pitchFamily="34" charset="0"/>
              </a:rPr>
              <a:t>). </a:t>
            </a:r>
          </a:p>
          <a:p>
            <a:pPr marL="742950" lvl="1" indent="-285750">
              <a:buFont typeface="Arial" panose="020B0604020202020204" pitchFamily="34" charset="0"/>
              <a:buChar char="•"/>
            </a:pPr>
            <a:r>
              <a:rPr lang="es-ES" dirty="0">
                <a:solidFill>
                  <a:schemeClr val="bg2">
                    <a:lumMod val="50000"/>
                  </a:schemeClr>
                </a:solidFill>
                <a:latin typeface="Abadi" panose="020F0502020204030204" pitchFamily="34" charset="0"/>
              </a:rPr>
              <a:t>Herramientas colaborativas. </a:t>
            </a:r>
          </a:p>
          <a:p>
            <a:pPr marL="285750" indent="-285750">
              <a:buFont typeface="Arial" panose="020B0604020202020204" pitchFamily="34" charset="0"/>
              <a:buChar char="•"/>
            </a:pPr>
            <a:r>
              <a:rPr lang="es-ES" dirty="0">
                <a:solidFill>
                  <a:schemeClr val="bg2">
                    <a:lumMod val="50000"/>
                  </a:schemeClr>
                </a:solidFill>
                <a:latin typeface="Abadi" panose="020F0502020204030204" pitchFamily="34" charset="0"/>
              </a:rPr>
              <a:t>Normas de conducta y peligros. </a:t>
            </a:r>
          </a:p>
          <a:p>
            <a:pPr marL="742950" lvl="1" indent="-285750">
              <a:buFont typeface="Arial" panose="020B0604020202020204" pitchFamily="34" charset="0"/>
              <a:buChar char="•"/>
            </a:pPr>
            <a:r>
              <a:rPr lang="es-ES" dirty="0">
                <a:solidFill>
                  <a:schemeClr val="bg2">
                    <a:lumMod val="50000"/>
                  </a:schemeClr>
                </a:solidFill>
                <a:latin typeface="Abadi" panose="020F0502020204030204" pitchFamily="34" charset="0"/>
              </a:rPr>
              <a:t>Ciberacoso. </a:t>
            </a:r>
          </a:p>
          <a:p>
            <a:pPr marL="742950" lvl="1" indent="-285750">
              <a:buFont typeface="Arial" panose="020B0604020202020204" pitchFamily="34" charset="0"/>
              <a:buChar char="•"/>
            </a:pPr>
            <a:r>
              <a:rPr lang="es-ES" dirty="0">
                <a:solidFill>
                  <a:schemeClr val="bg2">
                    <a:lumMod val="50000"/>
                  </a:schemeClr>
                </a:solidFill>
                <a:latin typeface="Abadi" panose="020F0502020204030204" pitchFamily="34" charset="0"/>
              </a:rPr>
              <a:t>Suplantación de identidad. </a:t>
            </a:r>
          </a:p>
        </p:txBody>
      </p:sp>
      <p:sp>
        <p:nvSpPr>
          <p:cNvPr id="6" name="CuadroTexto 5">
            <a:extLst>
              <a:ext uri="{FF2B5EF4-FFF2-40B4-BE49-F238E27FC236}">
                <a16:creationId xmlns:a16="http://schemas.microsoft.com/office/drawing/2014/main" id="{205FCB63-FD8E-548F-91DB-4D378CD93678}"/>
              </a:ext>
            </a:extLst>
          </p:cNvPr>
          <p:cNvSpPr txBox="1"/>
          <p:nvPr/>
        </p:nvSpPr>
        <p:spPr>
          <a:xfrm>
            <a:off x="5680295" y="4820776"/>
            <a:ext cx="6511705" cy="1354217"/>
          </a:xfrm>
          <a:prstGeom prst="rect">
            <a:avLst/>
          </a:prstGeom>
          <a:noFill/>
        </p:spPr>
        <p:txBody>
          <a:bodyPr wrap="square">
            <a:spAutoFit/>
          </a:bodyPr>
          <a:lstStyle>
            <a:defPPr rtl="0">
              <a:defRPr lang="es-es"/>
            </a:defPPr>
            <a:lvl1pPr>
              <a:defRPr sz="2800" b="0" i="0" u="none" strike="noStrike" baseline="0">
                <a:solidFill>
                  <a:schemeClr val="bg2">
                    <a:lumMod val="50000"/>
                  </a:schemeClr>
                </a:solidFill>
                <a:latin typeface="Abadi" panose="020F0502020204030204" pitchFamily="34" charset="0"/>
              </a:defRPr>
            </a:lvl1pPr>
            <a:lvl2pPr marL="742950" lvl="1" indent="-285750">
              <a:buFont typeface="Arial" panose="020B0604020202020204" pitchFamily="34" charset="0"/>
              <a:buChar char="•"/>
              <a:defRPr b="0" i="0" u="none" strike="noStrike" baseline="0">
                <a:solidFill>
                  <a:schemeClr val="bg2">
                    <a:lumMod val="50000"/>
                  </a:schemeClr>
                </a:solidFill>
                <a:latin typeface="Abadi" panose="020F0502020204030204" pitchFamily="34" charset="0"/>
              </a:defRPr>
            </a:lvl2pPr>
          </a:lstStyle>
          <a:p>
            <a:r>
              <a:rPr lang="es-ES" dirty="0"/>
              <a:t>Creación del contenido. </a:t>
            </a:r>
          </a:p>
          <a:p>
            <a:pPr marL="285750" indent="-285750">
              <a:buFont typeface="Arial" panose="020B0604020202020204" pitchFamily="34" charset="0"/>
              <a:buChar char="•"/>
            </a:pPr>
            <a:r>
              <a:rPr lang="es-ES" sz="1800" dirty="0"/>
              <a:t>Herramientas ofimáticas (hoja de cálculo y base de datos). </a:t>
            </a:r>
          </a:p>
          <a:p>
            <a:pPr marL="285750" indent="-285750">
              <a:buFont typeface="Arial" panose="020B0604020202020204" pitchFamily="34" charset="0"/>
              <a:buChar char="•"/>
            </a:pPr>
            <a:r>
              <a:rPr lang="es-ES" sz="1800" dirty="0"/>
              <a:t>Retoque básico de imágenes. </a:t>
            </a:r>
          </a:p>
          <a:p>
            <a:pPr marL="285750" indent="-285750">
              <a:buFont typeface="Arial" panose="020B0604020202020204" pitchFamily="34" charset="0"/>
              <a:buChar char="•"/>
            </a:pPr>
            <a:r>
              <a:rPr lang="es-ES" sz="1800" dirty="0"/>
              <a:t>Derechos de autor y licencias. </a:t>
            </a:r>
          </a:p>
        </p:txBody>
      </p:sp>
      <p:sp>
        <p:nvSpPr>
          <p:cNvPr id="3" name="Título 1">
            <a:extLst>
              <a:ext uri="{FF2B5EF4-FFF2-40B4-BE49-F238E27FC236}">
                <a16:creationId xmlns:a16="http://schemas.microsoft.com/office/drawing/2014/main" id="{D4472B4A-6047-A23A-CD07-7E4749A6FB07}"/>
              </a:ext>
            </a:extLst>
          </p:cNvPr>
          <p:cNvSpPr txBox="1">
            <a:spLocks/>
          </p:cNvSpPr>
          <p:nvPr/>
        </p:nvSpPr>
        <p:spPr>
          <a:xfrm>
            <a:off x="3612333" y="379111"/>
            <a:ext cx="3259247" cy="691250"/>
          </a:xfrm>
          <a:prstGeom prst="rect">
            <a:avLst/>
          </a:prstGeom>
          <a:effectLst/>
        </p:spPr>
        <p:txBody>
          <a:bodyPr vert="horz" lIns="91440" tIns="45720" rIns="91440" bIns="45720" rtlCol="0" anchor="ctr">
            <a:normAutofit fontScale="97500"/>
          </a:bodyPr>
          <a:lst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s-ES" cap="none" dirty="0">
                <a:solidFill>
                  <a:schemeClr val="bg1"/>
                </a:solidFill>
                <a:latin typeface="Abadi" panose="020F0502020204030204" pitchFamily="34" charset="0"/>
                <a:ea typeface="+mn-ea"/>
                <a:cs typeface="+mn-cs"/>
              </a:rPr>
              <a:t>Índice del curso</a:t>
            </a:r>
          </a:p>
        </p:txBody>
      </p:sp>
    </p:spTree>
    <p:extLst>
      <p:ext uri="{BB962C8B-B14F-4D97-AF65-F5344CB8AC3E}">
        <p14:creationId xmlns:p14="http://schemas.microsoft.com/office/powerpoint/2010/main" val="21518490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7B10F7-E0CA-4AC1-0B87-E0175709E4BF}"/>
            </a:ext>
          </a:extLst>
        </p:cNvPr>
        <p:cNvGrpSpPr/>
        <p:nvPr/>
      </p:nvGrpSpPr>
      <p:grpSpPr>
        <a:xfrm>
          <a:off x="0" y="0"/>
          <a:ext cx="0" cy="0"/>
          <a:chOff x="0" y="0"/>
          <a:chExt cx="0" cy="0"/>
        </a:xfrm>
      </p:grpSpPr>
      <p:sp>
        <p:nvSpPr>
          <p:cNvPr id="5" name="CuadroTexto 4">
            <a:extLst>
              <a:ext uri="{FF2B5EF4-FFF2-40B4-BE49-F238E27FC236}">
                <a16:creationId xmlns:a16="http://schemas.microsoft.com/office/drawing/2014/main" id="{1D103AB1-E985-8EB3-69C8-7F4F708758B9}"/>
              </a:ext>
            </a:extLst>
          </p:cNvPr>
          <p:cNvSpPr txBox="1"/>
          <p:nvPr/>
        </p:nvSpPr>
        <p:spPr>
          <a:xfrm>
            <a:off x="1017008" y="1638480"/>
            <a:ext cx="4022001" cy="2462213"/>
          </a:xfrm>
          <a:prstGeom prst="rect">
            <a:avLst/>
          </a:prstGeom>
          <a:noFill/>
        </p:spPr>
        <p:txBody>
          <a:bodyPr wrap="square">
            <a:spAutoFit/>
          </a:bodyPr>
          <a:lstStyle/>
          <a:p>
            <a:endParaRPr lang="es-ES" dirty="0"/>
          </a:p>
          <a:p>
            <a:r>
              <a:rPr lang="es-ES" sz="2800" dirty="0">
                <a:solidFill>
                  <a:schemeClr val="bg2">
                    <a:lumMod val="50000"/>
                  </a:schemeClr>
                </a:solidFill>
                <a:latin typeface="Abadi" panose="020F0502020204030204" pitchFamily="34" charset="0"/>
              </a:rPr>
              <a:t>Seguridad.</a:t>
            </a:r>
            <a:r>
              <a:rPr lang="es-ES" dirty="0"/>
              <a:t> </a:t>
            </a:r>
          </a:p>
          <a:p>
            <a:pPr marL="285750" indent="-285750">
              <a:buFont typeface="Arial" panose="020B0604020202020204" pitchFamily="34" charset="0"/>
              <a:buChar char="•"/>
            </a:pPr>
            <a:r>
              <a:rPr lang="es-ES" dirty="0">
                <a:solidFill>
                  <a:schemeClr val="bg2">
                    <a:lumMod val="50000"/>
                  </a:schemeClr>
                </a:solidFill>
                <a:latin typeface="Abadi" panose="020F0502020204030204" pitchFamily="34" charset="0"/>
              </a:rPr>
              <a:t>Protección del ordenador. </a:t>
            </a:r>
          </a:p>
          <a:p>
            <a:pPr marL="742950" lvl="1" indent="-285750">
              <a:buFont typeface="Arial" panose="020B0604020202020204" pitchFamily="34" charset="0"/>
              <a:buChar char="•"/>
            </a:pPr>
            <a:r>
              <a:rPr lang="es-ES" dirty="0">
                <a:solidFill>
                  <a:schemeClr val="bg2">
                    <a:lumMod val="50000"/>
                  </a:schemeClr>
                </a:solidFill>
                <a:latin typeface="Abadi" panose="020F0502020204030204" pitchFamily="34" charset="0"/>
              </a:rPr>
              <a:t>Antivirus. </a:t>
            </a:r>
          </a:p>
          <a:p>
            <a:pPr marL="742950" lvl="1" indent="-285750">
              <a:buFont typeface="Arial" panose="020B0604020202020204" pitchFamily="34" charset="0"/>
              <a:buChar char="•"/>
            </a:pPr>
            <a:r>
              <a:rPr lang="es-ES" dirty="0">
                <a:solidFill>
                  <a:schemeClr val="bg2">
                    <a:lumMod val="50000"/>
                  </a:schemeClr>
                </a:solidFill>
                <a:latin typeface="Abadi" panose="020F0502020204030204" pitchFamily="34" charset="0"/>
              </a:rPr>
              <a:t>Antimalware. </a:t>
            </a:r>
          </a:p>
          <a:p>
            <a:pPr marL="742950" lvl="1" indent="-285750">
              <a:buFont typeface="Arial" panose="020B0604020202020204" pitchFamily="34" charset="0"/>
              <a:buChar char="•"/>
            </a:pPr>
            <a:r>
              <a:rPr lang="es-ES" dirty="0">
                <a:solidFill>
                  <a:schemeClr val="bg2">
                    <a:lumMod val="50000"/>
                  </a:schemeClr>
                </a:solidFill>
                <a:latin typeface="Abadi" panose="020F0502020204030204" pitchFamily="34" charset="0"/>
              </a:rPr>
              <a:t>Firewall. </a:t>
            </a:r>
          </a:p>
          <a:p>
            <a:pPr marL="285750" indent="-285750">
              <a:buFont typeface="Arial" panose="020B0604020202020204" pitchFamily="34" charset="0"/>
              <a:buChar char="•"/>
            </a:pPr>
            <a:r>
              <a:rPr lang="es-ES" dirty="0">
                <a:solidFill>
                  <a:schemeClr val="bg2">
                    <a:lumMod val="50000"/>
                  </a:schemeClr>
                </a:solidFill>
                <a:latin typeface="Abadi" panose="020F0502020204030204" pitchFamily="34" charset="0"/>
              </a:rPr>
              <a:t>Protección del dispositivo móvil. </a:t>
            </a:r>
          </a:p>
          <a:p>
            <a:pPr marL="285750" indent="-285750">
              <a:buFont typeface="Arial" panose="020B0604020202020204" pitchFamily="34" charset="0"/>
              <a:buChar char="•"/>
            </a:pPr>
            <a:r>
              <a:rPr lang="es-ES" dirty="0">
                <a:solidFill>
                  <a:schemeClr val="bg2">
                    <a:lumMod val="50000"/>
                  </a:schemeClr>
                </a:solidFill>
                <a:latin typeface="Abadi" panose="020F0502020204030204" pitchFamily="34" charset="0"/>
              </a:rPr>
              <a:t>Protección de la red de datos. </a:t>
            </a:r>
          </a:p>
        </p:txBody>
      </p:sp>
      <p:sp>
        <p:nvSpPr>
          <p:cNvPr id="3" name="Título 1">
            <a:extLst>
              <a:ext uri="{FF2B5EF4-FFF2-40B4-BE49-F238E27FC236}">
                <a16:creationId xmlns:a16="http://schemas.microsoft.com/office/drawing/2014/main" id="{FB267311-02E6-B423-A911-3E548ACD44FA}"/>
              </a:ext>
            </a:extLst>
          </p:cNvPr>
          <p:cNvSpPr txBox="1">
            <a:spLocks/>
          </p:cNvSpPr>
          <p:nvPr/>
        </p:nvSpPr>
        <p:spPr>
          <a:xfrm>
            <a:off x="3612333" y="379111"/>
            <a:ext cx="3259247" cy="691250"/>
          </a:xfrm>
          <a:prstGeom prst="rect">
            <a:avLst/>
          </a:prstGeom>
          <a:effectLst/>
        </p:spPr>
        <p:txBody>
          <a:bodyPr vert="horz" lIns="91440" tIns="45720" rIns="91440" bIns="45720" rtlCol="0" anchor="ctr">
            <a:normAutofit fontScale="97500"/>
          </a:bodyPr>
          <a:lst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s-ES" cap="none" dirty="0">
                <a:solidFill>
                  <a:schemeClr val="bg1"/>
                </a:solidFill>
                <a:latin typeface="Abadi" panose="020F0502020204030204" pitchFamily="34" charset="0"/>
                <a:ea typeface="+mn-ea"/>
                <a:cs typeface="+mn-cs"/>
              </a:rPr>
              <a:t>Índice del curso</a:t>
            </a:r>
          </a:p>
        </p:txBody>
      </p:sp>
      <p:sp>
        <p:nvSpPr>
          <p:cNvPr id="8" name="CuadroTexto 7">
            <a:extLst>
              <a:ext uri="{FF2B5EF4-FFF2-40B4-BE49-F238E27FC236}">
                <a16:creationId xmlns:a16="http://schemas.microsoft.com/office/drawing/2014/main" id="{2F444CEA-DAD8-D689-61AB-08D7E8017904}"/>
              </a:ext>
            </a:extLst>
          </p:cNvPr>
          <p:cNvSpPr txBox="1"/>
          <p:nvPr/>
        </p:nvSpPr>
        <p:spPr>
          <a:xfrm>
            <a:off x="5039009" y="4835761"/>
            <a:ext cx="6106562" cy="800219"/>
          </a:xfrm>
          <a:prstGeom prst="rect">
            <a:avLst/>
          </a:prstGeom>
          <a:noFill/>
        </p:spPr>
        <p:txBody>
          <a:bodyPr wrap="square">
            <a:spAutoFit/>
          </a:bodyPr>
          <a:lstStyle/>
          <a:p>
            <a:r>
              <a:rPr lang="es-ES" sz="2800" dirty="0">
                <a:solidFill>
                  <a:schemeClr val="bg2">
                    <a:lumMod val="50000"/>
                  </a:schemeClr>
                </a:solidFill>
                <a:latin typeface="Abadi" panose="020F0502020204030204" pitchFamily="34" charset="0"/>
              </a:rPr>
              <a:t>Resolución de problemas. </a:t>
            </a:r>
          </a:p>
          <a:p>
            <a:pPr marL="285750" indent="-285750">
              <a:buFont typeface="Arial" panose="020B0604020202020204" pitchFamily="34" charset="0"/>
              <a:buChar char="•"/>
            </a:pPr>
            <a:r>
              <a:rPr lang="es-ES" dirty="0">
                <a:solidFill>
                  <a:schemeClr val="bg2">
                    <a:lumMod val="50000"/>
                  </a:schemeClr>
                </a:solidFill>
                <a:latin typeface="Abadi" panose="020F0502020204030204" pitchFamily="34" charset="0"/>
              </a:rPr>
              <a:t>Detección y eliminación de virus y troyanos. </a:t>
            </a:r>
          </a:p>
        </p:txBody>
      </p:sp>
    </p:spTree>
    <p:extLst>
      <p:ext uri="{BB962C8B-B14F-4D97-AF65-F5344CB8AC3E}">
        <p14:creationId xmlns:p14="http://schemas.microsoft.com/office/powerpoint/2010/main" val="2920373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8AB1170-3639-6ACA-0272-F338E334229F}"/>
              </a:ext>
            </a:extLst>
          </p:cNvPr>
          <p:cNvSpPr>
            <a:spLocks noGrp="1"/>
          </p:cNvSpPr>
          <p:nvPr>
            <p:ph type="title"/>
          </p:nvPr>
        </p:nvSpPr>
        <p:spPr>
          <a:xfrm>
            <a:off x="1143001" y="307817"/>
            <a:ext cx="9905998" cy="512732"/>
          </a:xfrm>
        </p:spPr>
        <p:txBody>
          <a:bodyPr>
            <a:normAutofit/>
          </a:bodyPr>
          <a:lstStyle/>
          <a:p>
            <a:r>
              <a:rPr lang="es-ES" sz="2400" dirty="0">
                <a:solidFill>
                  <a:schemeClr val="bg1"/>
                </a:solidFill>
                <a:latin typeface="Abadi" panose="020F0502020204030204" pitchFamily="34" charset="0"/>
              </a:rPr>
              <a:t>Configuración básica del S.O.: Actualizaciones automáticas (I). </a:t>
            </a:r>
            <a:endParaRPr lang="es-ES" sz="2400" dirty="0">
              <a:solidFill>
                <a:schemeClr val="bg1"/>
              </a:solidFill>
            </a:endParaRPr>
          </a:p>
        </p:txBody>
      </p:sp>
      <p:sp>
        <p:nvSpPr>
          <p:cNvPr id="3" name="CuadroTexto 2">
            <a:extLst>
              <a:ext uri="{FF2B5EF4-FFF2-40B4-BE49-F238E27FC236}">
                <a16:creationId xmlns:a16="http://schemas.microsoft.com/office/drawing/2014/main" id="{3AB37175-DA71-58A6-9A56-261CB5ECC4DC}"/>
              </a:ext>
            </a:extLst>
          </p:cNvPr>
          <p:cNvSpPr txBox="1"/>
          <p:nvPr/>
        </p:nvSpPr>
        <p:spPr>
          <a:xfrm>
            <a:off x="1294646" y="1131683"/>
            <a:ext cx="9905998" cy="4893647"/>
          </a:xfrm>
          <a:prstGeom prst="rect">
            <a:avLst/>
          </a:prstGeom>
          <a:noFill/>
        </p:spPr>
        <p:txBody>
          <a:bodyPr wrap="square" rtlCol="0">
            <a:spAutoFit/>
          </a:bodyPr>
          <a:lstStyle/>
          <a:p>
            <a:r>
              <a:rPr lang="es-ES" sz="2400" dirty="0">
                <a:solidFill>
                  <a:schemeClr val="bg1"/>
                </a:solidFill>
              </a:rPr>
              <a:t>Antes de comentar las actualizaciones del SO, vamos a ver una definición de SO.</a:t>
            </a:r>
          </a:p>
          <a:p>
            <a:endParaRPr lang="es-ES" sz="2400" dirty="0">
              <a:solidFill>
                <a:schemeClr val="bg1"/>
              </a:solidFill>
            </a:endParaRPr>
          </a:p>
          <a:p>
            <a:pPr algn="ctr"/>
            <a:r>
              <a:rPr lang="es-ES" sz="2400" i="1" dirty="0">
                <a:solidFill>
                  <a:schemeClr val="bg1"/>
                </a:solidFill>
              </a:rPr>
              <a:t>“Un SO es un programa, o conjunto de programas, que, una vez cargado en el ordenador permite al usuario interactuar con él para hacer posible la ejecución de los demás programas del ordenador.”</a:t>
            </a:r>
          </a:p>
          <a:p>
            <a:pPr algn="ctr"/>
            <a:endParaRPr lang="es-ES" sz="2400" i="1" dirty="0">
              <a:solidFill>
                <a:schemeClr val="bg1"/>
              </a:solidFill>
            </a:endParaRPr>
          </a:p>
          <a:p>
            <a:pPr algn="just"/>
            <a:r>
              <a:rPr lang="es-ES" sz="2400" dirty="0">
                <a:solidFill>
                  <a:schemeClr val="bg1"/>
                </a:solidFill>
              </a:rPr>
              <a:t>Realmente, el SO es el programa que nos permite usar un ordenador.</a:t>
            </a:r>
          </a:p>
          <a:p>
            <a:pPr algn="just"/>
            <a:endParaRPr lang="es-ES" sz="2400" dirty="0">
              <a:solidFill>
                <a:schemeClr val="bg1"/>
              </a:solidFill>
            </a:endParaRPr>
          </a:p>
          <a:p>
            <a:pPr algn="just"/>
            <a:r>
              <a:rPr lang="es-ES" sz="2400" dirty="0">
                <a:solidFill>
                  <a:schemeClr val="bg1"/>
                </a:solidFill>
              </a:rPr>
              <a:t>Conceptos: Hardware y Software</a:t>
            </a:r>
          </a:p>
          <a:p>
            <a:pPr algn="just"/>
            <a:endParaRPr lang="es-ES" sz="2400" dirty="0">
              <a:solidFill>
                <a:schemeClr val="bg1"/>
              </a:solidFill>
            </a:endParaRPr>
          </a:p>
          <a:p>
            <a:pPr algn="just"/>
            <a:r>
              <a:rPr lang="es-ES" sz="2400" dirty="0">
                <a:solidFill>
                  <a:schemeClr val="bg1"/>
                </a:solidFill>
              </a:rPr>
              <a:t>El sistema operativo debe permitir el funcionamiento a lo largo del tiempo.</a:t>
            </a:r>
          </a:p>
          <a:p>
            <a:pPr algn="just"/>
            <a:r>
              <a:rPr lang="es-ES" sz="2400" dirty="0">
                <a:solidFill>
                  <a:schemeClr val="bg1"/>
                </a:solidFill>
              </a:rPr>
              <a:t>Las versiones del SO se van adaptando a los cambios</a:t>
            </a:r>
          </a:p>
        </p:txBody>
      </p:sp>
    </p:spTree>
    <p:extLst>
      <p:ext uri="{BB962C8B-B14F-4D97-AF65-F5344CB8AC3E}">
        <p14:creationId xmlns:p14="http://schemas.microsoft.com/office/powerpoint/2010/main" val="29908008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001FCD-0453-762D-731C-776A9D1FC975}"/>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475A6A5E-9951-5768-642C-4269C7085797}"/>
              </a:ext>
            </a:extLst>
          </p:cNvPr>
          <p:cNvSpPr>
            <a:spLocks noGrp="1"/>
          </p:cNvSpPr>
          <p:nvPr>
            <p:ph type="title"/>
          </p:nvPr>
        </p:nvSpPr>
        <p:spPr>
          <a:xfrm>
            <a:off x="1143001" y="307817"/>
            <a:ext cx="9905998" cy="512732"/>
          </a:xfrm>
        </p:spPr>
        <p:txBody>
          <a:bodyPr>
            <a:normAutofit/>
          </a:bodyPr>
          <a:lstStyle/>
          <a:p>
            <a:r>
              <a:rPr lang="es-ES" sz="2400" dirty="0">
                <a:solidFill>
                  <a:schemeClr val="bg1"/>
                </a:solidFill>
                <a:latin typeface="Abadi" panose="020F0502020204030204" pitchFamily="34" charset="0"/>
              </a:rPr>
              <a:t>Configuración básica del S.O.: Actualizaciones automáticas (II). </a:t>
            </a:r>
            <a:endParaRPr lang="es-ES" sz="2400" dirty="0">
              <a:solidFill>
                <a:schemeClr val="bg1"/>
              </a:solidFill>
            </a:endParaRPr>
          </a:p>
        </p:txBody>
      </p:sp>
      <p:sp>
        <p:nvSpPr>
          <p:cNvPr id="3" name="CuadroTexto 2">
            <a:extLst>
              <a:ext uri="{FF2B5EF4-FFF2-40B4-BE49-F238E27FC236}">
                <a16:creationId xmlns:a16="http://schemas.microsoft.com/office/drawing/2014/main" id="{6EA96BAC-9F92-1560-4B31-F0847C9BF729}"/>
              </a:ext>
            </a:extLst>
          </p:cNvPr>
          <p:cNvSpPr txBox="1"/>
          <p:nvPr/>
        </p:nvSpPr>
        <p:spPr>
          <a:xfrm>
            <a:off x="1294646" y="1131683"/>
            <a:ext cx="9905998" cy="2554545"/>
          </a:xfrm>
          <a:prstGeom prst="rect">
            <a:avLst/>
          </a:prstGeom>
          <a:noFill/>
        </p:spPr>
        <p:txBody>
          <a:bodyPr wrap="square" rtlCol="0">
            <a:spAutoFit/>
          </a:bodyPr>
          <a:lstStyle/>
          <a:p>
            <a:pPr algn="just"/>
            <a:r>
              <a:rPr lang="es-ES" sz="2000" dirty="0">
                <a:solidFill>
                  <a:schemeClr val="bg1"/>
                </a:solidFill>
              </a:rPr>
              <a:t>Las actualizaciones son añadidos o modificaciones realizadas sobre los SS.OO. O aplicaciones que tenemos instalado en nuestros dispositivos y cuya misión es mejorar tanto aspectos de funcionalidad como de seguridad.</a:t>
            </a:r>
          </a:p>
          <a:p>
            <a:pPr algn="just"/>
            <a:endParaRPr lang="es-ES" sz="2000" dirty="0">
              <a:solidFill>
                <a:schemeClr val="bg1"/>
              </a:solidFill>
            </a:endParaRPr>
          </a:p>
          <a:p>
            <a:pPr algn="ctr"/>
            <a:r>
              <a:rPr lang="es-ES" sz="2000" dirty="0">
                <a:solidFill>
                  <a:schemeClr val="bg1"/>
                </a:solidFill>
              </a:rPr>
              <a:t>¿ Cuales consideras que serían los riesgos de no estar actualizados ?</a:t>
            </a:r>
          </a:p>
          <a:p>
            <a:pPr algn="just"/>
            <a:endParaRPr lang="es-ES" sz="2000" dirty="0">
              <a:solidFill>
                <a:schemeClr val="bg1"/>
              </a:solidFill>
            </a:endParaRPr>
          </a:p>
          <a:p>
            <a:pPr algn="just"/>
            <a:r>
              <a:rPr lang="es-ES" sz="2000" dirty="0">
                <a:solidFill>
                  <a:schemeClr val="bg1"/>
                </a:solidFill>
              </a:rPr>
              <a:t>Sistemas operativos más utilizados en ordenadores son: Windows, macOS, Linux y Chrome OS</a:t>
            </a:r>
          </a:p>
          <a:p>
            <a:pPr algn="just"/>
            <a:r>
              <a:rPr lang="es-ES" sz="2000" dirty="0">
                <a:solidFill>
                  <a:schemeClr val="bg1"/>
                </a:solidFill>
              </a:rPr>
              <a:t>Sistemas operativos más utilizados en tabletas y móviles son: iOS y Android.</a:t>
            </a:r>
          </a:p>
        </p:txBody>
      </p:sp>
      <p:sp>
        <p:nvSpPr>
          <p:cNvPr id="6" name="CuadroTexto 5">
            <a:extLst>
              <a:ext uri="{FF2B5EF4-FFF2-40B4-BE49-F238E27FC236}">
                <a16:creationId xmlns:a16="http://schemas.microsoft.com/office/drawing/2014/main" id="{D09DAB91-8BE7-F4FF-E0A0-44D44D7FB144}"/>
              </a:ext>
            </a:extLst>
          </p:cNvPr>
          <p:cNvSpPr txBox="1"/>
          <p:nvPr/>
        </p:nvSpPr>
        <p:spPr>
          <a:xfrm>
            <a:off x="1294646" y="3829864"/>
            <a:ext cx="9905998" cy="2308324"/>
          </a:xfrm>
          <a:prstGeom prst="rect">
            <a:avLst/>
          </a:prstGeom>
          <a:noFill/>
        </p:spPr>
        <p:txBody>
          <a:bodyPr wrap="square">
            <a:spAutoFit/>
          </a:bodyPr>
          <a:lstStyle/>
          <a:p>
            <a:r>
              <a:rPr lang="es-ES" dirty="0"/>
              <a:t>ACTIVIDAD: Comprobar si el equipo permite ser actualizado a Windows 11.</a:t>
            </a:r>
          </a:p>
          <a:p>
            <a:endParaRPr lang="es-ES" dirty="0"/>
          </a:p>
          <a:p>
            <a:r>
              <a:rPr lang="es-ES" dirty="0"/>
              <a:t>	PASO 1.- Buscamos en un buscador “Como instalar Windows 11”</a:t>
            </a:r>
          </a:p>
          <a:p>
            <a:r>
              <a:rPr lang="es-ES" dirty="0"/>
              <a:t>	PASO 2.- </a:t>
            </a:r>
            <a:r>
              <a:rPr lang="es-ES" dirty="0" err="1"/>
              <a:t>Click</a:t>
            </a:r>
            <a:r>
              <a:rPr lang="es-ES" dirty="0"/>
              <a:t> en “Antes de empezar a usar el Asistente de instalación”</a:t>
            </a:r>
          </a:p>
          <a:p>
            <a:r>
              <a:rPr lang="es-ES" dirty="0"/>
              <a:t>	PASO 3.- </a:t>
            </a:r>
            <a:r>
              <a:rPr lang="es-ES" dirty="0" err="1"/>
              <a:t>Click</a:t>
            </a:r>
            <a:r>
              <a:rPr lang="es-ES" dirty="0"/>
              <a:t> en “especificaciones del dispositivo Windows 11”</a:t>
            </a:r>
          </a:p>
          <a:p>
            <a:r>
              <a:rPr lang="es-ES" dirty="0"/>
              <a:t>	PASO 4.- </a:t>
            </a:r>
            <a:r>
              <a:rPr lang="es-ES" dirty="0" err="1"/>
              <a:t>Click</a:t>
            </a:r>
            <a:r>
              <a:rPr lang="es-ES" dirty="0"/>
              <a:t> en “Comprobación de estado del PC”</a:t>
            </a:r>
          </a:p>
          <a:p>
            <a:r>
              <a:rPr lang="es-ES" dirty="0"/>
              <a:t>	PASO 5.- </a:t>
            </a:r>
            <a:r>
              <a:rPr lang="es-ES" dirty="0" err="1"/>
              <a:t>Click</a:t>
            </a:r>
            <a:r>
              <a:rPr lang="es-ES" dirty="0"/>
              <a:t> en “Descargar la app Comprobación de estado del PC” y ejecutar.</a:t>
            </a:r>
          </a:p>
          <a:p>
            <a:r>
              <a:rPr lang="es-ES" dirty="0"/>
              <a:t>	PASO 6.- </a:t>
            </a:r>
            <a:r>
              <a:rPr lang="es-ES" dirty="0" err="1"/>
              <a:t>Click</a:t>
            </a:r>
            <a:r>
              <a:rPr lang="es-ES" dirty="0"/>
              <a:t> en “Comprobar ahora”</a:t>
            </a:r>
          </a:p>
        </p:txBody>
      </p:sp>
    </p:spTree>
    <p:extLst>
      <p:ext uri="{BB962C8B-B14F-4D97-AF65-F5344CB8AC3E}">
        <p14:creationId xmlns:p14="http://schemas.microsoft.com/office/powerpoint/2010/main" val="3786287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F1608E-50E6-5AF9-97A9-AE67487EC060}"/>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EBE44E75-8ACA-18D1-82D7-B2FCFEB247DF}"/>
              </a:ext>
            </a:extLst>
          </p:cNvPr>
          <p:cNvSpPr>
            <a:spLocks noGrp="1"/>
          </p:cNvSpPr>
          <p:nvPr>
            <p:ph type="title"/>
          </p:nvPr>
        </p:nvSpPr>
        <p:spPr>
          <a:xfrm>
            <a:off x="1143001" y="307817"/>
            <a:ext cx="9905998" cy="512732"/>
          </a:xfrm>
        </p:spPr>
        <p:txBody>
          <a:bodyPr>
            <a:normAutofit/>
          </a:bodyPr>
          <a:lstStyle/>
          <a:p>
            <a:r>
              <a:rPr lang="es-ES" sz="2400" dirty="0">
                <a:solidFill>
                  <a:schemeClr val="bg1"/>
                </a:solidFill>
                <a:latin typeface="Abadi" panose="020F0502020204030204" pitchFamily="34" charset="0"/>
              </a:rPr>
              <a:t>Configuración básica del S.O.: Actualizaciones automáticas (III). </a:t>
            </a:r>
            <a:endParaRPr lang="es-ES" sz="2400" dirty="0">
              <a:solidFill>
                <a:schemeClr val="bg1"/>
              </a:solidFill>
            </a:endParaRPr>
          </a:p>
        </p:txBody>
      </p:sp>
      <p:sp>
        <p:nvSpPr>
          <p:cNvPr id="3" name="CuadroTexto 2">
            <a:extLst>
              <a:ext uri="{FF2B5EF4-FFF2-40B4-BE49-F238E27FC236}">
                <a16:creationId xmlns:a16="http://schemas.microsoft.com/office/drawing/2014/main" id="{499ED620-166F-A617-C49D-1BC8D0557789}"/>
              </a:ext>
            </a:extLst>
          </p:cNvPr>
          <p:cNvSpPr txBox="1"/>
          <p:nvPr/>
        </p:nvSpPr>
        <p:spPr>
          <a:xfrm>
            <a:off x="1294646" y="1131683"/>
            <a:ext cx="9905998" cy="707886"/>
          </a:xfrm>
          <a:prstGeom prst="rect">
            <a:avLst/>
          </a:prstGeom>
          <a:noFill/>
        </p:spPr>
        <p:txBody>
          <a:bodyPr wrap="square" rtlCol="0">
            <a:spAutoFit/>
          </a:bodyPr>
          <a:lstStyle/>
          <a:p>
            <a:pPr algn="just"/>
            <a:r>
              <a:rPr lang="es-ES" sz="2000" dirty="0">
                <a:solidFill>
                  <a:schemeClr val="bg1"/>
                </a:solidFill>
              </a:rPr>
              <a:t>Vamos a ver las actualizaciones de Windows 10. </a:t>
            </a:r>
            <a:endParaRPr lang="es-ES" sz="2000" b="1" i="1" dirty="0">
              <a:solidFill>
                <a:schemeClr val="bg1"/>
              </a:solidFill>
            </a:endParaRPr>
          </a:p>
          <a:p>
            <a:pPr algn="just"/>
            <a:r>
              <a:rPr lang="es-ES" sz="2000" dirty="0">
                <a:solidFill>
                  <a:schemeClr val="bg1"/>
                </a:solidFill>
              </a:rPr>
              <a:t>Buscamos </a:t>
            </a:r>
            <a:r>
              <a:rPr lang="es-ES" sz="2000" b="1" i="1" dirty="0">
                <a:solidFill>
                  <a:schemeClr val="bg1"/>
                </a:solidFill>
              </a:rPr>
              <a:t>“Actualizaciones” </a:t>
            </a:r>
            <a:r>
              <a:rPr lang="es-ES" sz="2000" dirty="0">
                <a:solidFill>
                  <a:schemeClr val="bg1"/>
                </a:solidFill>
              </a:rPr>
              <a:t>y nos aparece una pantalla parecida a la siguiente:</a:t>
            </a:r>
          </a:p>
        </p:txBody>
      </p:sp>
      <p:pic>
        <p:nvPicPr>
          <p:cNvPr id="5" name="Imagen 4">
            <a:extLst>
              <a:ext uri="{FF2B5EF4-FFF2-40B4-BE49-F238E27FC236}">
                <a16:creationId xmlns:a16="http://schemas.microsoft.com/office/drawing/2014/main" id="{8F9D2204-65B8-B2A8-1E25-B546B1C5C0F8}"/>
              </a:ext>
            </a:extLst>
          </p:cNvPr>
          <p:cNvPicPr>
            <a:picLocks noChangeAspect="1"/>
          </p:cNvPicPr>
          <p:nvPr/>
        </p:nvPicPr>
        <p:blipFill>
          <a:blip r:embed="rId2"/>
          <a:srcRect l="-223" t="-1190" r="821" b="41970"/>
          <a:stretch>
            <a:fillRect/>
          </a:stretch>
        </p:blipFill>
        <p:spPr>
          <a:xfrm>
            <a:off x="2054935" y="1896531"/>
            <a:ext cx="8082130" cy="2970084"/>
          </a:xfrm>
          <a:prstGeom prst="rect">
            <a:avLst/>
          </a:prstGeom>
        </p:spPr>
      </p:pic>
      <p:sp>
        <p:nvSpPr>
          <p:cNvPr id="6" name="CuadroTexto 5">
            <a:extLst>
              <a:ext uri="{FF2B5EF4-FFF2-40B4-BE49-F238E27FC236}">
                <a16:creationId xmlns:a16="http://schemas.microsoft.com/office/drawing/2014/main" id="{C0EA9D77-4A5B-DC8D-1886-3A30286C642D}"/>
              </a:ext>
            </a:extLst>
          </p:cNvPr>
          <p:cNvSpPr txBox="1"/>
          <p:nvPr/>
        </p:nvSpPr>
        <p:spPr>
          <a:xfrm>
            <a:off x="1294646" y="4923577"/>
            <a:ext cx="9905998" cy="1631216"/>
          </a:xfrm>
          <a:prstGeom prst="rect">
            <a:avLst/>
          </a:prstGeom>
          <a:noFill/>
        </p:spPr>
        <p:txBody>
          <a:bodyPr wrap="square" rtlCol="0">
            <a:spAutoFit/>
          </a:bodyPr>
          <a:lstStyle/>
          <a:p>
            <a:pPr algn="just"/>
            <a:r>
              <a:rPr lang="es-ES" sz="2000" dirty="0">
                <a:solidFill>
                  <a:schemeClr val="bg1"/>
                </a:solidFill>
              </a:rPr>
              <a:t>Existen dos tipos de actualizaciones: Opcionales y las importantes.</a:t>
            </a:r>
          </a:p>
          <a:p>
            <a:pPr algn="just"/>
            <a:r>
              <a:rPr lang="es-ES" sz="2000" dirty="0">
                <a:solidFill>
                  <a:schemeClr val="bg1"/>
                </a:solidFill>
              </a:rPr>
              <a:t>Es necesario estar conectado a internet y revisar periódicamente las actualizaciones.</a:t>
            </a:r>
          </a:p>
          <a:p>
            <a:pPr algn="just"/>
            <a:r>
              <a:rPr lang="es-ES" sz="2000" dirty="0">
                <a:solidFill>
                  <a:schemeClr val="bg1"/>
                </a:solidFill>
              </a:rPr>
              <a:t>Si tenemos versiones anteriores (win7, win8,etc) debemos considerar actualizar el SO. Si nuestro Windows 10 no lo permite siempre “hay opciones”.</a:t>
            </a:r>
          </a:p>
          <a:p>
            <a:pPr algn="just"/>
            <a:r>
              <a:rPr lang="es-ES" sz="2000" dirty="0">
                <a:solidFill>
                  <a:schemeClr val="bg1"/>
                </a:solidFill>
              </a:rPr>
              <a:t>Una versión más moderna de SO suele consumir más recursos.</a:t>
            </a:r>
          </a:p>
        </p:txBody>
      </p:sp>
    </p:spTree>
    <p:extLst>
      <p:ext uri="{BB962C8B-B14F-4D97-AF65-F5344CB8AC3E}">
        <p14:creationId xmlns:p14="http://schemas.microsoft.com/office/powerpoint/2010/main" val="30872152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FE9BB9-0DE8-5812-9E2E-B70791845FE4}"/>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CC2BA7AB-7D9E-29A5-D546-5B4B7608B65D}"/>
              </a:ext>
            </a:extLst>
          </p:cNvPr>
          <p:cNvSpPr>
            <a:spLocks noGrp="1"/>
          </p:cNvSpPr>
          <p:nvPr>
            <p:ph type="title"/>
          </p:nvPr>
        </p:nvSpPr>
        <p:spPr>
          <a:xfrm>
            <a:off x="1520605" y="265008"/>
            <a:ext cx="9150789" cy="512732"/>
          </a:xfrm>
        </p:spPr>
        <p:txBody>
          <a:bodyPr>
            <a:normAutofit fontScale="90000"/>
          </a:bodyPr>
          <a:lstStyle/>
          <a:p>
            <a:r>
              <a:rPr lang="es-ES" sz="2400" dirty="0">
                <a:solidFill>
                  <a:schemeClr val="bg1"/>
                </a:solidFill>
                <a:latin typeface="Abadi" panose="020F0502020204030204" pitchFamily="34" charset="0"/>
              </a:rPr>
              <a:t>Configuración básica del S.O.: Actualizaciones automáticas (IV). </a:t>
            </a:r>
            <a:endParaRPr lang="es-ES" sz="2400" dirty="0">
              <a:solidFill>
                <a:schemeClr val="bg1"/>
              </a:solidFill>
            </a:endParaRPr>
          </a:p>
        </p:txBody>
      </p:sp>
      <p:sp>
        <p:nvSpPr>
          <p:cNvPr id="3" name="CuadroTexto 2">
            <a:extLst>
              <a:ext uri="{FF2B5EF4-FFF2-40B4-BE49-F238E27FC236}">
                <a16:creationId xmlns:a16="http://schemas.microsoft.com/office/drawing/2014/main" id="{78AD49D2-FB8D-ABC4-A4C5-71F2BA83A802}"/>
              </a:ext>
            </a:extLst>
          </p:cNvPr>
          <p:cNvSpPr txBox="1"/>
          <p:nvPr/>
        </p:nvSpPr>
        <p:spPr>
          <a:xfrm>
            <a:off x="1143000" y="777740"/>
            <a:ext cx="9905998" cy="1323439"/>
          </a:xfrm>
          <a:prstGeom prst="rect">
            <a:avLst/>
          </a:prstGeom>
          <a:noFill/>
        </p:spPr>
        <p:txBody>
          <a:bodyPr wrap="square" rtlCol="0">
            <a:spAutoFit/>
          </a:bodyPr>
          <a:lstStyle/>
          <a:p>
            <a:pPr algn="just"/>
            <a:r>
              <a:rPr lang="es-ES" sz="2000" dirty="0">
                <a:solidFill>
                  <a:schemeClr val="bg1"/>
                </a:solidFill>
              </a:rPr>
              <a:t>Las actualizaciones de los equipos macOS se realizan de manera similar, siguiendo las indicaciones del fabricante.</a:t>
            </a:r>
          </a:p>
          <a:p>
            <a:pPr algn="just"/>
            <a:r>
              <a:rPr lang="es-ES" sz="2000" dirty="0">
                <a:solidFill>
                  <a:schemeClr val="bg1"/>
                </a:solidFill>
              </a:rPr>
              <a:t>Al igual que se actualizan los ordenadores también lo realizan los móviles, tabletas y el resto de los dispositivos.</a:t>
            </a:r>
          </a:p>
        </p:txBody>
      </p:sp>
      <p:sp>
        <p:nvSpPr>
          <p:cNvPr id="4" name="CuadroTexto 3">
            <a:extLst>
              <a:ext uri="{FF2B5EF4-FFF2-40B4-BE49-F238E27FC236}">
                <a16:creationId xmlns:a16="http://schemas.microsoft.com/office/drawing/2014/main" id="{BFA41888-D4B1-30DB-68B2-86C433E41761}"/>
              </a:ext>
            </a:extLst>
          </p:cNvPr>
          <p:cNvSpPr txBox="1"/>
          <p:nvPr/>
        </p:nvSpPr>
        <p:spPr>
          <a:xfrm>
            <a:off x="1143000" y="2205314"/>
            <a:ext cx="9905998" cy="1631216"/>
          </a:xfrm>
          <a:prstGeom prst="rect">
            <a:avLst/>
          </a:prstGeom>
          <a:noFill/>
        </p:spPr>
        <p:txBody>
          <a:bodyPr wrap="square">
            <a:spAutoFit/>
          </a:bodyPr>
          <a:lstStyle/>
          <a:p>
            <a:r>
              <a:rPr lang="es-ES" sz="2000" dirty="0"/>
              <a:t>ACTIVIDAD: Buscar los SO más utilizados. Elegir los 3 más utilizados, sin contar Windows ni macOS</a:t>
            </a:r>
          </a:p>
          <a:p>
            <a:r>
              <a:rPr lang="es-ES" sz="2000" dirty="0"/>
              <a:t>	- Busca información sobre las versiones lanzadas en los últimos 10 años.</a:t>
            </a:r>
          </a:p>
          <a:p>
            <a:r>
              <a:rPr lang="es-ES" sz="2000" dirty="0"/>
              <a:t>	- Requisitos necesarios en los equipos.</a:t>
            </a:r>
          </a:p>
          <a:p>
            <a:r>
              <a:rPr lang="es-ES" sz="2000" dirty="0"/>
              <a:t>	- Conclusiones.</a:t>
            </a:r>
          </a:p>
        </p:txBody>
      </p:sp>
      <p:sp>
        <p:nvSpPr>
          <p:cNvPr id="7" name="CuadroTexto 6">
            <a:extLst>
              <a:ext uri="{FF2B5EF4-FFF2-40B4-BE49-F238E27FC236}">
                <a16:creationId xmlns:a16="http://schemas.microsoft.com/office/drawing/2014/main" id="{DCF83F0F-B963-48E9-B40C-05C8348DF381}"/>
              </a:ext>
            </a:extLst>
          </p:cNvPr>
          <p:cNvSpPr txBox="1"/>
          <p:nvPr/>
        </p:nvSpPr>
        <p:spPr>
          <a:xfrm>
            <a:off x="1143000" y="3940666"/>
            <a:ext cx="9905998" cy="1631216"/>
          </a:xfrm>
          <a:prstGeom prst="rect">
            <a:avLst/>
          </a:prstGeom>
          <a:noFill/>
        </p:spPr>
        <p:txBody>
          <a:bodyPr wrap="square">
            <a:spAutoFit/>
          </a:bodyPr>
          <a:lstStyle/>
          <a:p>
            <a:r>
              <a:rPr lang="es-ES" sz="2000" dirty="0"/>
              <a:t>ACTIVIDAD: Aunque Android e iOS cubren la mayor parte del mercado, no son los únicos SO utilizados en los teléfonos móviles.</a:t>
            </a:r>
          </a:p>
          <a:p>
            <a:r>
              <a:rPr lang="es-ES" sz="2000" dirty="0"/>
              <a:t>	- Buscar los SO más utilizados. Elegir los 3 más utilizados, sin contar Android e iOS.</a:t>
            </a:r>
          </a:p>
          <a:p>
            <a:r>
              <a:rPr lang="es-ES" sz="2000" dirty="0"/>
              <a:t>	- Estudia su aplicación, vigencia, actualizaciones, etcétera.</a:t>
            </a:r>
          </a:p>
          <a:p>
            <a:r>
              <a:rPr lang="es-ES" sz="2000" dirty="0"/>
              <a:t>	- Conclusiones</a:t>
            </a:r>
          </a:p>
        </p:txBody>
      </p:sp>
    </p:spTree>
    <p:extLst>
      <p:ext uri="{BB962C8B-B14F-4D97-AF65-F5344CB8AC3E}">
        <p14:creationId xmlns:p14="http://schemas.microsoft.com/office/powerpoint/2010/main" val="41680786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6BB675-99AF-0617-D99E-27EC34110645}"/>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6AB963B7-BBA4-C8AC-43EA-C1F4C6634EB6}"/>
              </a:ext>
            </a:extLst>
          </p:cNvPr>
          <p:cNvSpPr>
            <a:spLocks noGrp="1"/>
          </p:cNvSpPr>
          <p:nvPr>
            <p:ph type="title"/>
          </p:nvPr>
        </p:nvSpPr>
        <p:spPr>
          <a:xfrm>
            <a:off x="3666559" y="214351"/>
            <a:ext cx="4726099" cy="512732"/>
          </a:xfrm>
        </p:spPr>
        <p:txBody>
          <a:bodyPr>
            <a:normAutofit/>
          </a:bodyPr>
          <a:lstStyle/>
          <a:p>
            <a:r>
              <a:rPr lang="es-ES" sz="2400" dirty="0">
                <a:solidFill>
                  <a:schemeClr val="bg1"/>
                </a:solidFill>
                <a:latin typeface="Abadi" panose="020F0502020204030204" pitchFamily="34" charset="0"/>
              </a:rPr>
              <a:t>Configuración básica del S.O.</a:t>
            </a:r>
            <a:endParaRPr lang="es-ES" sz="2400" dirty="0">
              <a:solidFill>
                <a:schemeClr val="bg1"/>
              </a:solidFill>
            </a:endParaRPr>
          </a:p>
        </p:txBody>
      </p:sp>
      <p:pic>
        <p:nvPicPr>
          <p:cNvPr id="5" name="Imagen 4">
            <a:extLst>
              <a:ext uri="{FF2B5EF4-FFF2-40B4-BE49-F238E27FC236}">
                <a16:creationId xmlns:a16="http://schemas.microsoft.com/office/drawing/2014/main" id="{9DDB925B-0EB0-5660-AD06-4F1FADF6CA9C}"/>
              </a:ext>
            </a:extLst>
          </p:cNvPr>
          <p:cNvPicPr>
            <a:picLocks noChangeAspect="1"/>
          </p:cNvPicPr>
          <p:nvPr/>
        </p:nvPicPr>
        <p:blipFill>
          <a:blip r:embed="rId2"/>
          <a:srcRect b="27860"/>
          <a:stretch>
            <a:fillRect/>
          </a:stretch>
        </p:blipFill>
        <p:spPr>
          <a:xfrm>
            <a:off x="427588" y="858429"/>
            <a:ext cx="5524500" cy="3016453"/>
          </a:xfrm>
          <a:prstGeom prst="rect">
            <a:avLst/>
          </a:prstGeom>
        </p:spPr>
      </p:pic>
      <p:pic>
        <p:nvPicPr>
          <p:cNvPr id="8" name="Imagen 7">
            <a:extLst>
              <a:ext uri="{FF2B5EF4-FFF2-40B4-BE49-F238E27FC236}">
                <a16:creationId xmlns:a16="http://schemas.microsoft.com/office/drawing/2014/main" id="{0B58EAD7-7093-1CA7-8258-487BAAE08652}"/>
              </a:ext>
            </a:extLst>
          </p:cNvPr>
          <p:cNvPicPr>
            <a:picLocks noChangeAspect="1"/>
          </p:cNvPicPr>
          <p:nvPr/>
        </p:nvPicPr>
        <p:blipFill>
          <a:blip r:embed="rId3"/>
          <a:srcRect b="32582"/>
          <a:stretch>
            <a:fillRect/>
          </a:stretch>
        </p:blipFill>
        <p:spPr>
          <a:xfrm>
            <a:off x="6478037" y="858429"/>
            <a:ext cx="5286375" cy="2889706"/>
          </a:xfrm>
          <a:prstGeom prst="rect">
            <a:avLst/>
          </a:prstGeom>
        </p:spPr>
      </p:pic>
      <p:pic>
        <p:nvPicPr>
          <p:cNvPr id="10" name="Imagen 9">
            <a:extLst>
              <a:ext uri="{FF2B5EF4-FFF2-40B4-BE49-F238E27FC236}">
                <a16:creationId xmlns:a16="http://schemas.microsoft.com/office/drawing/2014/main" id="{B794DE3B-F1BC-2D3D-6E40-C32CF76075A0}"/>
              </a:ext>
            </a:extLst>
          </p:cNvPr>
          <p:cNvPicPr>
            <a:picLocks noChangeAspect="1"/>
          </p:cNvPicPr>
          <p:nvPr/>
        </p:nvPicPr>
        <p:blipFill>
          <a:blip r:embed="rId4"/>
          <a:srcRect r="1861" b="28567"/>
          <a:stretch>
            <a:fillRect/>
          </a:stretch>
        </p:blipFill>
        <p:spPr>
          <a:xfrm>
            <a:off x="3333749" y="3955571"/>
            <a:ext cx="5524498" cy="2789605"/>
          </a:xfrm>
          <a:prstGeom prst="rect">
            <a:avLst/>
          </a:prstGeom>
        </p:spPr>
      </p:pic>
      <p:sp>
        <p:nvSpPr>
          <p:cNvPr id="11" name="Explosión: 14 puntos 10">
            <a:extLst>
              <a:ext uri="{FF2B5EF4-FFF2-40B4-BE49-F238E27FC236}">
                <a16:creationId xmlns:a16="http://schemas.microsoft.com/office/drawing/2014/main" id="{A8B35E02-CC56-7F20-090A-6AC4A61CE662}"/>
              </a:ext>
            </a:extLst>
          </p:cNvPr>
          <p:cNvSpPr/>
          <p:nvPr/>
        </p:nvSpPr>
        <p:spPr>
          <a:xfrm>
            <a:off x="5178583" y="4517679"/>
            <a:ext cx="1702052" cy="1077363"/>
          </a:xfrm>
          <a:prstGeom prst="irregularSeal2">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 dirty="0"/>
              <a:t>120€</a:t>
            </a:r>
          </a:p>
        </p:txBody>
      </p:sp>
      <p:sp>
        <p:nvSpPr>
          <p:cNvPr id="14" name="Explosión: 14 puntos 13">
            <a:extLst>
              <a:ext uri="{FF2B5EF4-FFF2-40B4-BE49-F238E27FC236}">
                <a16:creationId xmlns:a16="http://schemas.microsoft.com/office/drawing/2014/main" id="{BCB36B2C-9EBB-3430-EEB7-A2502F4D8EDE}"/>
              </a:ext>
            </a:extLst>
          </p:cNvPr>
          <p:cNvSpPr/>
          <p:nvPr/>
        </p:nvSpPr>
        <p:spPr>
          <a:xfrm>
            <a:off x="2415767" y="1289292"/>
            <a:ext cx="1702052" cy="1077363"/>
          </a:xfrm>
          <a:prstGeom prst="irregularSeal2">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 dirty="0"/>
              <a:t>80€</a:t>
            </a:r>
          </a:p>
        </p:txBody>
      </p:sp>
      <p:sp>
        <p:nvSpPr>
          <p:cNvPr id="15" name="Explosión: 14 puntos 14">
            <a:extLst>
              <a:ext uri="{FF2B5EF4-FFF2-40B4-BE49-F238E27FC236}">
                <a16:creationId xmlns:a16="http://schemas.microsoft.com/office/drawing/2014/main" id="{B3C133CD-218D-412F-0D9A-701100DB4B7E}"/>
              </a:ext>
            </a:extLst>
          </p:cNvPr>
          <p:cNvSpPr/>
          <p:nvPr/>
        </p:nvSpPr>
        <p:spPr>
          <a:xfrm>
            <a:off x="8382001" y="1121121"/>
            <a:ext cx="1702052" cy="1077363"/>
          </a:xfrm>
          <a:prstGeom prst="irregularSeal2">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 dirty="0"/>
              <a:t>140€</a:t>
            </a:r>
          </a:p>
        </p:txBody>
      </p:sp>
    </p:spTree>
    <p:extLst>
      <p:ext uri="{BB962C8B-B14F-4D97-AF65-F5344CB8AC3E}">
        <p14:creationId xmlns:p14="http://schemas.microsoft.com/office/powerpoint/2010/main" val="8416062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1">
            <a:extLst>
              <a:ext uri="{FF2B5EF4-FFF2-40B4-BE49-F238E27FC236}">
                <a16:creationId xmlns:a16="http://schemas.microsoft.com/office/drawing/2014/main" id="{C93B6282-2AC2-3D3B-D011-88ADF822103F}"/>
              </a:ext>
            </a:extLst>
          </p:cNvPr>
          <p:cNvSpPr txBox="1">
            <a:spLocks/>
          </p:cNvSpPr>
          <p:nvPr/>
        </p:nvSpPr>
        <p:spPr>
          <a:xfrm>
            <a:off x="1000313" y="274061"/>
            <a:ext cx="10191374" cy="512732"/>
          </a:xfrm>
          <a:prstGeom prst="rect">
            <a:avLst/>
          </a:prstGeom>
        </p:spPr>
        <p:txBody>
          <a:bodyPr vert="horz" lIns="91440" tIns="45720" rIns="91440" bIns="45720" rtlCol="0" anchor="ctr">
            <a:normAutofit fontScale="90000"/>
          </a:bodyPr>
          <a:lst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a:lstStyle>
          <a:p>
            <a:r>
              <a:rPr lang="es-ES" sz="2400" dirty="0">
                <a:solidFill>
                  <a:schemeClr val="bg1"/>
                </a:solidFill>
                <a:latin typeface="Abadi" panose="020F0502020204030204" pitchFamily="34" charset="0"/>
              </a:rPr>
              <a:t>Configuración básica del S.O.: INSTALACION DE DRIVERS DE PERIFERICOS (I).</a:t>
            </a:r>
            <a:endParaRPr lang="es-ES" sz="2400" dirty="0">
              <a:solidFill>
                <a:schemeClr val="bg1"/>
              </a:solidFill>
            </a:endParaRPr>
          </a:p>
        </p:txBody>
      </p:sp>
      <p:sp>
        <p:nvSpPr>
          <p:cNvPr id="4" name="CuadroTexto 3">
            <a:extLst>
              <a:ext uri="{FF2B5EF4-FFF2-40B4-BE49-F238E27FC236}">
                <a16:creationId xmlns:a16="http://schemas.microsoft.com/office/drawing/2014/main" id="{D0FD2AC5-2B41-D7EC-8F7A-542CC05A91F7}"/>
              </a:ext>
            </a:extLst>
          </p:cNvPr>
          <p:cNvSpPr txBox="1"/>
          <p:nvPr/>
        </p:nvSpPr>
        <p:spPr>
          <a:xfrm>
            <a:off x="1143000" y="777740"/>
            <a:ext cx="9905998" cy="3785652"/>
          </a:xfrm>
          <a:prstGeom prst="rect">
            <a:avLst/>
          </a:prstGeom>
          <a:noFill/>
        </p:spPr>
        <p:txBody>
          <a:bodyPr wrap="square" rtlCol="0">
            <a:spAutoFit/>
          </a:bodyPr>
          <a:lstStyle/>
          <a:p>
            <a:pPr algn="just"/>
            <a:r>
              <a:rPr lang="es-ES" sz="2000" dirty="0">
                <a:solidFill>
                  <a:schemeClr val="bg1"/>
                </a:solidFill>
              </a:rPr>
              <a:t>Para empezar, necesitamos conocer las definiciones que figuran a continuación y, una vez que sabemos lo que es un </a:t>
            </a:r>
            <a:r>
              <a:rPr lang="es-ES" sz="2000" b="1" i="1" dirty="0">
                <a:solidFill>
                  <a:schemeClr val="bg1"/>
                </a:solidFill>
              </a:rPr>
              <a:t>periférico</a:t>
            </a:r>
            <a:r>
              <a:rPr lang="es-ES" sz="2000" dirty="0">
                <a:solidFill>
                  <a:schemeClr val="bg1"/>
                </a:solidFill>
              </a:rPr>
              <a:t> y un </a:t>
            </a:r>
            <a:r>
              <a:rPr lang="es-ES" sz="2000" b="1" i="1" dirty="0">
                <a:solidFill>
                  <a:schemeClr val="bg1"/>
                </a:solidFill>
              </a:rPr>
              <a:t>driver</a:t>
            </a:r>
            <a:r>
              <a:rPr lang="es-ES" sz="2000" dirty="0">
                <a:solidFill>
                  <a:schemeClr val="bg1"/>
                </a:solidFill>
              </a:rPr>
              <a:t> o </a:t>
            </a:r>
            <a:r>
              <a:rPr lang="es-ES" sz="2000" b="1" i="1" dirty="0">
                <a:solidFill>
                  <a:schemeClr val="bg1"/>
                </a:solidFill>
              </a:rPr>
              <a:t>controlador</a:t>
            </a:r>
            <a:r>
              <a:rPr lang="es-ES" sz="2000" dirty="0">
                <a:solidFill>
                  <a:schemeClr val="bg1"/>
                </a:solidFill>
              </a:rPr>
              <a:t>, debemos entender </a:t>
            </a:r>
            <a:r>
              <a:rPr lang="es-ES" sz="2000" dirty="0" err="1">
                <a:solidFill>
                  <a:schemeClr val="bg1"/>
                </a:solidFill>
              </a:rPr>
              <a:t>eI</a:t>
            </a:r>
            <a:r>
              <a:rPr lang="es-ES" sz="2000" dirty="0">
                <a:solidFill>
                  <a:schemeClr val="bg1"/>
                </a:solidFill>
              </a:rPr>
              <a:t> concepto de </a:t>
            </a:r>
            <a:r>
              <a:rPr lang="es-ES" sz="2000" b="1" i="1" dirty="0" err="1">
                <a:solidFill>
                  <a:schemeClr val="bg1"/>
                </a:solidFill>
              </a:rPr>
              <a:t>plug</a:t>
            </a:r>
            <a:r>
              <a:rPr lang="es-ES" sz="2000" b="1" i="1" dirty="0">
                <a:solidFill>
                  <a:schemeClr val="bg1"/>
                </a:solidFill>
              </a:rPr>
              <a:t> and </a:t>
            </a:r>
            <a:r>
              <a:rPr lang="es-ES" sz="2000" b="1" i="1" dirty="0" err="1">
                <a:solidFill>
                  <a:schemeClr val="bg1"/>
                </a:solidFill>
              </a:rPr>
              <a:t>play</a:t>
            </a:r>
            <a:r>
              <a:rPr lang="es-ES" sz="2000" dirty="0">
                <a:solidFill>
                  <a:schemeClr val="bg1"/>
                </a:solidFill>
              </a:rPr>
              <a:t>, que se puede traducir por conectar y usar.</a:t>
            </a:r>
          </a:p>
          <a:p>
            <a:pPr algn="just"/>
            <a:endParaRPr lang="es-ES" sz="2000" dirty="0">
              <a:solidFill>
                <a:schemeClr val="bg1"/>
              </a:solidFill>
            </a:endParaRPr>
          </a:p>
          <a:p>
            <a:pPr algn="just"/>
            <a:r>
              <a:rPr lang="es-ES" sz="2000" b="1" i="1" dirty="0">
                <a:solidFill>
                  <a:schemeClr val="bg1"/>
                </a:solidFill>
              </a:rPr>
              <a:t>Periférico</a:t>
            </a:r>
            <a:r>
              <a:rPr lang="es-ES" sz="2000" dirty="0">
                <a:solidFill>
                  <a:schemeClr val="bg1"/>
                </a:solidFill>
              </a:rPr>
              <a:t>: aparato auxiliar e independiente conectado a la unidad central de una computadora u otro dispositivo electrónico.</a:t>
            </a:r>
          </a:p>
          <a:p>
            <a:pPr algn="just"/>
            <a:r>
              <a:rPr lang="es-ES" sz="2000" b="1" i="1" dirty="0">
                <a:solidFill>
                  <a:schemeClr val="bg1"/>
                </a:solidFill>
              </a:rPr>
              <a:t>Driver o controlador</a:t>
            </a:r>
            <a:r>
              <a:rPr lang="es-ES" sz="2000" dirty="0">
                <a:solidFill>
                  <a:schemeClr val="bg1"/>
                </a:solidFill>
              </a:rPr>
              <a:t>: programa que hace de intermediario entre el sistema operativo y el hardware del ordenador.</a:t>
            </a:r>
          </a:p>
          <a:p>
            <a:pPr algn="just"/>
            <a:r>
              <a:rPr lang="es-ES" sz="2000" b="1" i="1" dirty="0">
                <a:solidFill>
                  <a:schemeClr val="bg1"/>
                </a:solidFill>
              </a:rPr>
              <a:t>Plug and Play</a:t>
            </a:r>
            <a:r>
              <a:rPr lang="es-ES" sz="2000" dirty="0">
                <a:solidFill>
                  <a:schemeClr val="bg1"/>
                </a:solidFill>
              </a:rPr>
              <a:t>: es un estándar para añadir hardware que requiere que un dispositivo se identifique a sí mismo al conectarse. Ventajas: no es necesario conocimientos ni soportes como Cd.</a:t>
            </a:r>
          </a:p>
          <a:p>
            <a:pPr algn="just"/>
            <a:endParaRPr lang="es-ES" sz="2000" dirty="0">
              <a:solidFill>
                <a:schemeClr val="bg1"/>
              </a:solidFill>
            </a:endParaRPr>
          </a:p>
        </p:txBody>
      </p:sp>
      <p:pic>
        <p:nvPicPr>
          <p:cNvPr id="5" name="pic">
            <a:extLst>
              <a:ext uri="{FF2B5EF4-FFF2-40B4-BE49-F238E27FC236}">
                <a16:creationId xmlns:a16="http://schemas.microsoft.com/office/drawing/2014/main" id="{85563151-6D14-D2B1-0670-C6227D957A01}"/>
              </a:ext>
            </a:extLst>
          </p:cNvPr>
          <p:cNvPicPr/>
          <p:nvPr/>
        </p:nvPicPr>
        <p:blipFill>
          <a:blip r:embed="rId2"/>
          <a:srcRect b="9999"/>
          <a:stretch>
            <a:fillRect/>
          </a:stretch>
        </p:blipFill>
        <p:spPr>
          <a:xfrm>
            <a:off x="4352924" y="4257910"/>
            <a:ext cx="4510590" cy="1340103"/>
          </a:xfrm>
          <a:prstGeom prst="rect">
            <a:avLst/>
          </a:prstGeom>
        </p:spPr>
      </p:pic>
      <p:pic>
        <p:nvPicPr>
          <p:cNvPr id="6" name="pic">
            <a:extLst>
              <a:ext uri="{FF2B5EF4-FFF2-40B4-BE49-F238E27FC236}">
                <a16:creationId xmlns:a16="http://schemas.microsoft.com/office/drawing/2014/main" id="{B6B112EF-ACCF-4639-D18D-68110F1E5308}"/>
              </a:ext>
            </a:extLst>
          </p:cNvPr>
          <p:cNvPicPr/>
          <p:nvPr/>
        </p:nvPicPr>
        <p:blipFill>
          <a:blip r:embed="rId3"/>
          <a:stretch>
            <a:fillRect/>
          </a:stretch>
        </p:blipFill>
        <p:spPr>
          <a:xfrm>
            <a:off x="4352923" y="5598013"/>
            <a:ext cx="4510591" cy="903752"/>
          </a:xfrm>
          <a:prstGeom prst="rect">
            <a:avLst/>
          </a:prstGeom>
        </p:spPr>
      </p:pic>
    </p:spTree>
    <p:extLst>
      <p:ext uri="{BB962C8B-B14F-4D97-AF65-F5344CB8AC3E}">
        <p14:creationId xmlns:p14="http://schemas.microsoft.com/office/powerpoint/2010/main" val="14260025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1">
            <a:extLst>
              <a:ext uri="{FF2B5EF4-FFF2-40B4-BE49-F238E27FC236}">
                <a16:creationId xmlns:a16="http://schemas.microsoft.com/office/drawing/2014/main" id="{A918FE68-8F8B-BCB4-0205-549AB556E4BB}"/>
              </a:ext>
            </a:extLst>
          </p:cNvPr>
          <p:cNvSpPr txBox="1">
            <a:spLocks/>
          </p:cNvSpPr>
          <p:nvPr/>
        </p:nvSpPr>
        <p:spPr>
          <a:xfrm>
            <a:off x="1000313" y="274061"/>
            <a:ext cx="10191374" cy="512732"/>
          </a:xfrm>
          <a:prstGeom prst="rect">
            <a:avLst/>
          </a:prstGeom>
        </p:spPr>
        <p:txBody>
          <a:bodyPr vert="horz" lIns="91440" tIns="45720" rIns="91440" bIns="45720" rtlCol="0" anchor="ctr">
            <a:normAutofit fontScale="90000"/>
          </a:bodyPr>
          <a:lst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a:lstStyle>
          <a:p>
            <a:r>
              <a:rPr lang="es-ES" sz="2400" dirty="0">
                <a:solidFill>
                  <a:schemeClr val="bg1"/>
                </a:solidFill>
                <a:latin typeface="Abadi" panose="020F0502020204030204" pitchFamily="34" charset="0"/>
              </a:rPr>
              <a:t>Configuración básica del S.O.: INSTALACION DE DRIVERS DE PERIFERICOS (II).</a:t>
            </a:r>
            <a:endParaRPr lang="es-ES" sz="2400" dirty="0">
              <a:solidFill>
                <a:schemeClr val="bg1"/>
              </a:solidFill>
            </a:endParaRPr>
          </a:p>
        </p:txBody>
      </p:sp>
      <p:sp>
        <p:nvSpPr>
          <p:cNvPr id="4" name="CuadroTexto 3">
            <a:extLst>
              <a:ext uri="{FF2B5EF4-FFF2-40B4-BE49-F238E27FC236}">
                <a16:creationId xmlns:a16="http://schemas.microsoft.com/office/drawing/2014/main" id="{C7394EC0-B891-5431-3B6C-DC129F16D7F1}"/>
              </a:ext>
            </a:extLst>
          </p:cNvPr>
          <p:cNvSpPr txBox="1"/>
          <p:nvPr/>
        </p:nvSpPr>
        <p:spPr>
          <a:xfrm>
            <a:off x="1143000" y="777740"/>
            <a:ext cx="9905998" cy="1631216"/>
          </a:xfrm>
          <a:prstGeom prst="rect">
            <a:avLst/>
          </a:prstGeom>
          <a:noFill/>
        </p:spPr>
        <p:txBody>
          <a:bodyPr wrap="square" rtlCol="0">
            <a:spAutoFit/>
          </a:bodyPr>
          <a:lstStyle/>
          <a:p>
            <a:pPr algn="just"/>
            <a:r>
              <a:rPr lang="es-ES" sz="2000" dirty="0">
                <a:solidFill>
                  <a:schemeClr val="bg1"/>
                </a:solidFill>
              </a:rPr>
              <a:t>Como cada vez más ordenadores, sobre todo portátiles, </a:t>
            </a:r>
            <a:r>
              <a:rPr lang="es-ES" sz="2000" u="sng" dirty="0">
                <a:solidFill>
                  <a:schemeClr val="bg1"/>
                </a:solidFill>
              </a:rPr>
              <a:t>carecen de lector de CD</a:t>
            </a:r>
            <a:r>
              <a:rPr lang="es-ES" sz="2000" dirty="0">
                <a:solidFill>
                  <a:schemeClr val="bg1"/>
                </a:solidFill>
              </a:rPr>
              <a:t>, en caso de tener que descargar los drivers habría que hacerlo desde la </a:t>
            </a:r>
            <a:r>
              <a:rPr lang="es-ES" sz="2000" u="sng" dirty="0">
                <a:solidFill>
                  <a:schemeClr val="bg1"/>
                </a:solidFill>
              </a:rPr>
              <a:t>web indicada por el fabricante</a:t>
            </a:r>
            <a:r>
              <a:rPr lang="es-ES" sz="2000" dirty="0">
                <a:solidFill>
                  <a:schemeClr val="bg1"/>
                </a:solidFill>
              </a:rPr>
              <a:t> del dispositivo.</a:t>
            </a:r>
          </a:p>
          <a:p>
            <a:pPr algn="just"/>
            <a:r>
              <a:rPr lang="es-ES" sz="2000" dirty="0">
                <a:solidFill>
                  <a:schemeClr val="bg1"/>
                </a:solidFill>
              </a:rPr>
              <a:t>La instalación es igual que para los programas, hay que seguir las instrucciones del fabricante.</a:t>
            </a:r>
          </a:p>
          <a:p>
            <a:pPr algn="just"/>
            <a:r>
              <a:rPr lang="es-ES" sz="2000" dirty="0">
                <a:solidFill>
                  <a:schemeClr val="bg1"/>
                </a:solidFill>
              </a:rPr>
              <a:t>Hay dos aspectos de los drivers que conviene conocer, uno </a:t>
            </a:r>
            <a:r>
              <a:rPr lang="es-ES" sz="2000" b="1" i="1" dirty="0">
                <a:solidFill>
                  <a:schemeClr val="bg1"/>
                </a:solidFill>
              </a:rPr>
              <a:t>los errores </a:t>
            </a:r>
            <a:r>
              <a:rPr lang="es-ES" sz="2000" dirty="0">
                <a:solidFill>
                  <a:schemeClr val="bg1"/>
                </a:solidFill>
              </a:rPr>
              <a:t>y otro </a:t>
            </a:r>
            <a:r>
              <a:rPr lang="es-ES" sz="2000" b="1" i="1" dirty="0">
                <a:solidFill>
                  <a:schemeClr val="bg1"/>
                </a:solidFill>
              </a:rPr>
              <a:t>las actualizaciones</a:t>
            </a:r>
            <a:r>
              <a:rPr lang="es-ES" sz="2000" dirty="0">
                <a:solidFill>
                  <a:schemeClr val="bg1"/>
                </a:solidFill>
              </a:rPr>
              <a:t>.</a:t>
            </a:r>
          </a:p>
        </p:txBody>
      </p:sp>
      <p:pic>
        <p:nvPicPr>
          <p:cNvPr id="5" name="Imagen 4">
            <a:extLst>
              <a:ext uri="{FF2B5EF4-FFF2-40B4-BE49-F238E27FC236}">
                <a16:creationId xmlns:a16="http://schemas.microsoft.com/office/drawing/2014/main" id="{B3D7F8D5-A420-E7E3-0533-CCFA241B725A}"/>
              </a:ext>
            </a:extLst>
          </p:cNvPr>
          <p:cNvPicPr>
            <a:picLocks noChangeAspect="1"/>
          </p:cNvPicPr>
          <p:nvPr/>
        </p:nvPicPr>
        <p:blipFill>
          <a:blip r:embed="rId2"/>
          <a:srcRect l="4791" t="14103" r="22500" b="17905"/>
          <a:stretch>
            <a:fillRect/>
          </a:stretch>
        </p:blipFill>
        <p:spPr>
          <a:xfrm>
            <a:off x="7624761" y="2556455"/>
            <a:ext cx="3324225" cy="1745090"/>
          </a:xfrm>
          <a:prstGeom prst="rect">
            <a:avLst/>
          </a:prstGeom>
        </p:spPr>
      </p:pic>
      <p:sp>
        <p:nvSpPr>
          <p:cNvPr id="6" name="CuadroTexto 5">
            <a:extLst>
              <a:ext uri="{FF2B5EF4-FFF2-40B4-BE49-F238E27FC236}">
                <a16:creationId xmlns:a16="http://schemas.microsoft.com/office/drawing/2014/main" id="{5E1E2A0B-2698-594F-FFD8-4299DFB13870}"/>
              </a:ext>
            </a:extLst>
          </p:cNvPr>
          <p:cNvSpPr txBox="1"/>
          <p:nvPr/>
        </p:nvSpPr>
        <p:spPr>
          <a:xfrm>
            <a:off x="1143000" y="3989616"/>
            <a:ext cx="9905998" cy="2246769"/>
          </a:xfrm>
          <a:prstGeom prst="rect">
            <a:avLst/>
          </a:prstGeom>
          <a:noFill/>
        </p:spPr>
        <p:txBody>
          <a:bodyPr wrap="square" rtlCol="0">
            <a:spAutoFit/>
          </a:bodyPr>
          <a:lstStyle/>
          <a:p>
            <a:pPr algn="just"/>
            <a:r>
              <a:rPr lang="es-ES" sz="2000" dirty="0">
                <a:solidFill>
                  <a:schemeClr val="bg1"/>
                </a:solidFill>
              </a:rPr>
              <a:t>Para actualizar los controladores haremos lo siguiente:</a:t>
            </a:r>
          </a:p>
          <a:p>
            <a:pPr algn="just"/>
            <a:r>
              <a:rPr lang="es-ES" sz="2000" dirty="0"/>
              <a:t>ACTIVIDAD</a:t>
            </a:r>
            <a:r>
              <a:rPr lang="es-ES" sz="2000" dirty="0">
                <a:solidFill>
                  <a:schemeClr val="bg1"/>
                </a:solidFill>
              </a:rPr>
              <a:t> </a:t>
            </a:r>
          </a:p>
          <a:p>
            <a:pPr algn="just"/>
            <a:r>
              <a:rPr lang="es-ES" sz="2000" dirty="0">
                <a:solidFill>
                  <a:schemeClr val="bg1"/>
                </a:solidFill>
              </a:rPr>
              <a:t>Panel de control </a:t>
            </a:r>
            <a:r>
              <a:rPr lang="es-ES" sz="2000" dirty="0">
                <a:solidFill>
                  <a:schemeClr val="bg1"/>
                </a:solidFill>
                <a:sym typeface="Wingdings" panose="05000000000000000000" pitchFamily="2" charset="2"/>
              </a:rPr>
              <a:t> Administrador de dispositivos  por ejemplo elegimos Teclados  Dispositivo de teclado HID Pestaña controlador  Actualizar controlador  Buscar controladores automáticamente y observamos el resultado.</a:t>
            </a:r>
          </a:p>
          <a:p>
            <a:pPr algn="just"/>
            <a:endParaRPr lang="es-ES" sz="2000" dirty="0">
              <a:solidFill>
                <a:schemeClr val="bg1"/>
              </a:solidFill>
              <a:sym typeface="Wingdings" panose="05000000000000000000" pitchFamily="2" charset="2"/>
            </a:endParaRPr>
          </a:p>
          <a:p>
            <a:pPr algn="just"/>
            <a:r>
              <a:rPr lang="es-ES" sz="2000" dirty="0"/>
              <a:t>ACTIVIDAD</a:t>
            </a:r>
            <a:r>
              <a:rPr lang="es-ES" sz="2000" dirty="0">
                <a:solidFill>
                  <a:schemeClr val="bg1"/>
                </a:solidFill>
              </a:rPr>
              <a:t>: Busca información de los “periféricos” de una alarma de casa.</a:t>
            </a:r>
          </a:p>
        </p:txBody>
      </p:sp>
      <p:sp>
        <p:nvSpPr>
          <p:cNvPr id="7" name="CuadroTexto 6">
            <a:extLst>
              <a:ext uri="{FF2B5EF4-FFF2-40B4-BE49-F238E27FC236}">
                <a16:creationId xmlns:a16="http://schemas.microsoft.com/office/drawing/2014/main" id="{311B6410-9D0A-E993-08E0-1485C0A02C7F}"/>
              </a:ext>
            </a:extLst>
          </p:cNvPr>
          <p:cNvSpPr txBox="1"/>
          <p:nvPr/>
        </p:nvSpPr>
        <p:spPr>
          <a:xfrm>
            <a:off x="1143000" y="2737621"/>
            <a:ext cx="6095057" cy="923330"/>
          </a:xfrm>
          <a:prstGeom prst="rect">
            <a:avLst/>
          </a:prstGeom>
          <a:noFill/>
        </p:spPr>
        <p:txBody>
          <a:bodyPr wrap="square" rtlCol="0">
            <a:spAutoFit/>
          </a:bodyPr>
          <a:lstStyle/>
          <a:p>
            <a:pPr algn="just"/>
            <a:r>
              <a:rPr lang="es-ES" dirty="0">
                <a:solidFill>
                  <a:schemeClr val="bg1"/>
                </a:solidFill>
              </a:rPr>
              <a:t>La conocida pantalla azul de la muerte, que aparece en Windows cuando hay un error de algún driver; no suele ser grave, pero conviene conocerlo pues los drivers, a veces, fallan. </a:t>
            </a:r>
          </a:p>
        </p:txBody>
      </p:sp>
    </p:spTree>
    <p:extLst>
      <p:ext uri="{BB962C8B-B14F-4D97-AF65-F5344CB8AC3E}">
        <p14:creationId xmlns:p14="http://schemas.microsoft.com/office/powerpoint/2010/main" val="9528513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AF44B4-2D7C-3454-F99E-1DD0C62B07F3}"/>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8A7AC6E8-1E18-CD59-BE20-095ABBAB51A1}"/>
              </a:ext>
            </a:extLst>
          </p:cNvPr>
          <p:cNvSpPr>
            <a:spLocks noGrp="1"/>
          </p:cNvSpPr>
          <p:nvPr>
            <p:ph type="title"/>
          </p:nvPr>
        </p:nvSpPr>
        <p:spPr>
          <a:xfrm>
            <a:off x="1369901" y="265008"/>
            <a:ext cx="9452195" cy="512732"/>
          </a:xfrm>
        </p:spPr>
        <p:txBody>
          <a:bodyPr>
            <a:normAutofit fontScale="90000"/>
          </a:bodyPr>
          <a:lstStyle/>
          <a:p>
            <a:r>
              <a:rPr lang="es-ES" sz="2400" dirty="0">
                <a:solidFill>
                  <a:schemeClr val="bg1"/>
                </a:solidFill>
                <a:latin typeface="Abadi" panose="020F0502020204030204" pitchFamily="34" charset="0"/>
              </a:rPr>
              <a:t>Configuración básica del S.O.: INSTALACION DE NUEVOS PROGRAMAS. </a:t>
            </a:r>
            <a:endParaRPr lang="es-ES" sz="2400" dirty="0">
              <a:solidFill>
                <a:schemeClr val="bg1"/>
              </a:solidFill>
            </a:endParaRPr>
          </a:p>
        </p:txBody>
      </p:sp>
      <p:sp>
        <p:nvSpPr>
          <p:cNvPr id="3" name="CuadroTexto 2">
            <a:extLst>
              <a:ext uri="{FF2B5EF4-FFF2-40B4-BE49-F238E27FC236}">
                <a16:creationId xmlns:a16="http://schemas.microsoft.com/office/drawing/2014/main" id="{4E025530-9E86-35C6-6984-A1364F6F767C}"/>
              </a:ext>
            </a:extLst>
          </p:cNvPr>
          <p:cNvSpPr txBox="1"/>
          <p:nvPr/>
        </p:nvSpPr>
        <p:spPr>
          <a:xfrm>
            <a:off x="1143000" y="777740"/>
            <a:ext cx="9905998" cy="3847207"/>
          </a:xfrm>
          <a:prstGeom prst="rect">
            <a:avLst/>
          </a:prstGeom>
          <a:noFill/>
        </p:spPr>
        <p:txBody>
          <a:bodyPr wrap="square" rtlCol="0">
            <a:spAutoFit/>
          </a:bodyPr>
          <a:lstStyle/>
          <a:p>
            <a:pPr algn="just"/>
            <a:r>
              <a:rPr lang="es-ES" sz="2000" dirty="0">
                <a:solidFill>
                  <a:schemeClr val="bg1"/>
                </a:solidFill>
              </a:rPr>
              <a:t>Para poder hacer uso de nuestro equipo, tal y como deseamos, es necesario que estén instalados programas que nos doten de las funcionalidades que esperamos.</a:t>
            </a:r>
          </a:p>
          <a:p>
            <a:pPr algn="just"/>
            <a:r>
              <a:rPr lang="es-ES" sz="2000" dirty="0">
                <a:solidFill>
                  <a:schemeClr val="bg1"/>
                </a:solidFill>
              </a:rPr>
              <a:t>Los SS.OO. suelen venir con programas básicos que no siempre se adaptan a nuestras necesidades o carecen de características necesarias.</a:t>
            </a:r>
          </a:p>
          <a:p>
            <a:pPr algn="just"/>
            <a:endParaRPr lang="es-ES" sz="1200" dirty="0">
              <a:solidFill>
                <a:schemeClr val="bg1"/>
              </a:solidFill>
            </a:endParaRPr>
          </a:p>
          <a:p>
            <a:pPr algn="just"/>
            <a:r>
              <a:rPr lang="es-ES" sz="2000" dirty="0">
                <a:solidFill>
                  <a:schemeClr val="bg1"/>
                </a:solidFill>
              </a:rPr>
              <a:t>Sea como sea, deberemos instalar programas y es necesario saber hacerlo con seguridad.</a:t>
            </a:r>
          </a:p>
          <a:p>
            <a:pPr algn="just"/>
            <a:r>
              <a:rPr lang="es-ES" sz="2000" dirty="0">
                <a:solidFill>
                  <a:schemeClr val="bg1"/>
                </a:solidFill>
              </a:rPr>
              <a:t>Existen diferentes tipos de licencias de software: propietarias, libres, de código abierto, de dominio público y de software como servicio (SaaS)</a:t>
            </a:r>
          </a:p>
          <a:p>
            <a:pPr algn="just"/>
            <a:r>
              <a:rPr lang="es-ES" sz="2000" dirty="0">
                <a:solidFill>
                  <a:schemeClr val="bg1"/>
                </a:solidFill>
              </a:rPr>
              <a:t>Los programas o aplicaciones suelen ser </a:t>
            </a:r>
            <a:r>
              <a:rPr lang="es-ES" sz="2000" i="1" dirty="0">
                <a:solidFill>
                  <a:schemeClr val="bg1"/>
                </a:solidFill>
              </a:rPr>
              <a:t>gratis </a:t>
            </a:r>
            <a:r>
              <a:rPr lang="es-ES" sz="2000" dirty="0">
                <a:solidFill>
                  <a:schemeClr val="bg1"/>
                </a:solidFill>
              </a:rPr>
              <a:t>o </a:t>
            </a:r>
            <a:r>
              <a:rPr lang="es-ES" sz="2000" i="1" dirty="0">
                <a:solidFill>
                  <a:schemeClr val="bg1"/>
                </a:solidFill>
              </a:rPr>
              <a:t>de pago, </a:t>
            </a:r>
            <a:r>
              <a:rPr lang="es-ES" sz="2000" dirty="0">
                <a:solidFill>
                  <a:schemeClr val="bg1"/>
                </a:solidFill>
              </a:rPr>
              <a:t>debemos descargarlos de sitios de confianza para evitar poner en riesgo nuestro equipo.</a:t>
            </a:r>
          </a:p>
          <a:p>
            <a:pPr algn="just"/>
            <a:r>
              <a:rPr lang="es-ES" sz="2000" dirty="0">
                <a:solidFill>
                  <a:schemeClr val="bg1"/>
                </a:solidFill>
              </a:rPr>
              <a:t>PIRATERÍA.</a:t>
            </a:r>
          </a:p>
          <a:p>
            <a:pPr algn="just"/>
            <a:endParaRPr lang="es-ES" sz="1200" dirty="0">
              <a:solidFill>
                <a:schemeClr val="bg1"/>
              </a:solidFill>
            </a:endParaRPr>
          </a:p>
          <a:p>
            <a:pPr algn="just"/>
            <a:r>
              <a:rPr lang="es-ES" sz="2000" dirty="0">
                <a:solidFill>
                  <a:schemeClr val="bg1"/>
                </a:solidFill>
              </a:rPr>
              <a:t>La instalación de app para móviles. Desde ordenador o desde tiendas digitales.</a:t>
            </a:r>
          </a:p>
        </p:txBody>
      </p:sp>
      <p:sp>
        <p:nvSpPr>
          <p:cNvPr id="7" name="CuadroTexto 6">
            <a:extLst>
              <a:ext uri="{FF2B5EF4-FFF2-40B4-BE49-F238E27FC236}">
                <a16:creationId xmlns:a16="http://schemas.microsoft.com/office/drawing/2014/main" id="{83E0748F-C82F-EB8D-46D4-FD37F8A9F7D0}"/>
              </a:ext>
            </a:extLst>
          </p:cNvPr>
          <p:cNvSpPr txBox="1"/>
          <p:nvPr/>
        </p:nvSpPr>
        <p:spPr>
          <a:xfrm>
            <a:off x="1143000" y="4961776"/>
            <a:ext cx="9905998" cy="1938992"/>
          </a:xfrm>
          <a:prstGeom prst="rect">
            <a:avLst/>
          </a:prstGeom>
          <a:noFill/>
        </p:spPr>
        <p:txBody>
          <a:bodyPr wrap="square">
            <a:spAutoFit/>
          </a:bodyPr>
          <a:lstStyle/>
          <a:p>
            <a:r>
              <a:rPr lang="es-ES" sz="2000" dirty="0"/>
              <a:t>ACTIVIDAD: Instalar Adobe Reader</a:t>
            </a:r>
          </a:p>
          <a:p>
            <a:r>
              <a:rPr lang="es-ES" sz="2000" dirty="0"/>
              <a:t>ACTIVIDAD: Instalar versión de prueba de Adobe Acrobat</a:t>
            </a:r>
          </a:p>
          <a:p>
            <a:r>
              <a:rPr lang="es-ES" sz="2000" dirty="0"/>
              <a:t>ACTIVIDAD: Instalar WinRAR</a:t>
            </a:r>
          </a:p>
          <a:p>
            <a:r>
              <a:rPr lang="es-ES" sz="2000" dirty="0"/>
              <a:t>ACTIVIDAD: Instalar Carpeta Ciudadano</a:t>
            </a:r>
          </a:p>
          <a:p>
            <a:r>
              <a:rPr lang="es-ES" sz="2000" dirty="0"/>
              <a:t>ACTIVIDAD: Instalar Mi DGT</a:t>
            </a:r>
          </a:p>
          <a:p>
            <a:endParaRPr lang="es-ES" sz="2000" dirty="0"/>
          </a:p>
        </p:txBody>
      </p:sp>
    </p:spTree>
    <p:extLst>
      <p:ext uri="{BB962C8B-B14F-4D97-AF65-F5344CB8AC3E}">
        <p14:creationId xmlns:p14="http://schemas.microsoft.com/office/powerpoint/2010/main" val="16621433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1">
            <a:extLst>
              <a:ext uri="{FF2B5EF4-FFF2-40B4-BE49-F238E27FC236}">
                <a16:creationId xmlns:a16="http://schemas.microsoft.com/office/drawing/2014/main" id="{C2863E1B-F55A-C723-763E-CF613F1B75D0}"/>
              </a:ext>
            </a:extLst>
          </p:cNvPr>
          <p:cNvSpPr txBox="1">
            <a:spLocks/>
          </p:cNvSpPr>
          <p:nvPr/>
        </p:nvSpPr>
        <p:spPr>
          <a:xfrm>
            <a:off x="1000313" y="274061"/>
            <a:ext cx="10191374" cy="512732"/>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a:lstStyle>
          <a:p>
            <a:r>
              <a:rPr lang="es-ES" sz="2400" dirty="0">
                <a:solidFill>
                  <a:schemeClr val="bg1"/>
                </a:solidFill>
                <a:latin typeface="Abadi" panose="020F0502020204030204" pitchFamily="34" charset="0"/>
              </a:rPr>
              <a:t>Configuración básica del S.O.: INSTALACION DE CERTIFICADOS DIGITALES.</a:t>
            </a:r>
            <a:endParaRPr lang="es-ES" sz="2400" dirty="0">
              <a:solidFill>
                <a:schemeClr val="bg1"/>
              </a:solidFill>
            </a:endParaRPr>
          </a:p>
        </p:txBody>
      </p:sp>
      <p:sp>
        <p:nvSpPr>
          <p:cNvPr id="5" name="CuadroTexto 4">
            <a:extLst>
              <a:ext uri="{FF2B5EF4-FFF2-40B4-BE49-F238E27FC236}">
                <a16:creationId xmlns:a16="http://schemas.microsoft.com/office/drawing/2014/main" id="{A6DFD06B-6FCC-854B-3F34-E0395FF770E1}"/>
              </a:ext>
            </a:extLst>
          </p:cNvPr>
          <p:cNvSpPr txBox="1"/>
          <p:nvPr/>
        </p:nvSpPr>
        <p:spPr>
          <a:xfrm>
            <a:off x="3981638" y="6205814"/>
            <a:ext cx="4228723" cy="378125"/>
          </a:xfrm>
          <a:prstGeom prst="rect">
            <a:avLst/>
          </a:prstGeom>
          <a:noFill/>
        </p:spPr>
        <p:txBody>
          <a:bodyPr wrap="square">
            <a:spAutoFit/>
          </a:bodyPr>
          <a:lstStyle/>
          <a:p>
            <a:r>
              <a:rPr lang="es-ES" dirty="0"/>
              <a:t>https://firmaelectronica.gob.es/ciudadanos</a:t>
            </a:r>
          </a:p>
        </p:txBody>
      </p:sp>
      <p:sp>
        <p:nvSpPr>
          <p:cNvPr id="6" name="CuadroTexto 5">
            <a:extLst>
              <a:ext uri="{FF2B5EF4-FFF2-40B4-BE49-F238E27FC236}">
                <a16:creationId xmlns:a16="http://schemas.microsoft.com/office/drawing/2014/main" id="{44429F22-BAD5-CF72-11BF-9472D0C0FA87}"/>
              </a:ext>
            </a:extLst>
          </p:cNvPr>
          <p:cNvSpPr txBox="1"/>
          <p:nvPr/>
        </p:nvSpPr>
        <p:spPr>
          <a:xfrm>
            <a:off x="1000313" y="777740"/>
            <a:ext cx="10191374" cy="5324535"/>
          </a:xfrm>
          <a:prstGeom prst="rect">
            <a:avLst/>
          </a:prstGeom>
          <a:noFill/>
        </p:spPr>
        <p:txBody>
          <a:bodyPr wrap="square" rtlCol="0">
            <a:spAutoFit/>
          </a:bodyPr>
          <a:lstStyle/>
          <a:p>
            <a:pPr algn="just"/>
            <a:r>
              <a:rPr lang="es-ES" sz="2000" dirty="0">
                <a:solidFill>
                  <a:schemeClr val="bg1"/>
                </a:solidFill>
              </a:rPr>
              <a:t>Vamos a ver dos temas similares y muy relacionados la </a:t>
            </a:r>
            <a:r>
              <a:rPr lang="es-ES" sz="2000" b="1" i="1" dirty="0">
                <a:solidFill>
                  <a:schemeClr val="bg1"/>
                </a:solidFill>
              </a:rPr>
              <a:t>Firma electrónica </a:t>
            </a:r>
            <a:r>
              <a:rPr lang="es-ES" sz="2000" dirty="0">
                <a:solidFill>
                  <a:schemeClr val="bg1"/>
                </a:solidFill>
              </a:rPr>
              <a:t>y el </a:t>
            </a:r>
            <a:r>
              <a:rPr lang="es-ES" sz="2000" b="1" i="1" dirty="0">
                <a:solidFill>
                  <a:schemeClr val="bg1"/>
                </a:solidFill>
              </a:rPr>
              <a:t>certificado digital.</a:t>
            </a:r>
          </a:p>
          <a:p>
            <a:pPr algn="just"/>
            <a:endParaRPr lang="es-ES" sz="2000" b="1" i="1" dirty="0">
              <a:solidFill>
                <a:schemeClr val="bg1"/>
              </a:solidFill>
            </a:endParaRPr>
          </a:p>
          <a:p>
            <a:pPr algn="just"/>
            <a:r>
              <a:rPr lang="es-ES" sz="2000" b="1" i="1" dirty="0">
                <a:solidFill>
                  <a:schemeClr val="bg1"/>
                </a:solidFill>
              </a:rPr>
              <a:t>La firma electrónica</a:t>
            </a:r>
            <a:r>
              <a:rPr lang="es-ES" sz="2000" dirty="0">
                <a:solidFill>
                  <a:schemeClr val="bg1"/>
                </a:solidFill>
              </a:rPr>
              <a:t>; es un conjunto de datos electrónicos que acompañan o que están asociados a un documento electrónico y cuyas funciones son:</a:t>
            </a:r>
          </a:p>
          <a:p>
            <a:pPr marL="342900" indent="-342900" algn="just">
              <a:buFont typeface="Arial" panose="020B0604020202020204" pitchFamily="34" charset="0"/>
              <a:buChar char="•"/>
            </a:pPr>
            <a:r>
              <a:rPr lang="es-ES" sz="2000" dirty="0">
                <a:solidFill>
                  <a:schemeClr val="bg1"/>
                </a:solidFill>
              </a:rPr>
              <a:t>Identificar al firmante de manera inequívoca</a:t>
            </a:r>
          </a:p>
          <a:p>
            <a:pPr marL="342900" indent="-342900" algn="just">
              <a:buFont typeface="Arial" panose="020B0604020202020204" pitchFamily="34" charset="0"/>
              <a:buChar char="•"/>
            </a:pPr>
            <a:r>
              <a:rPr lang="es-ES" sz="2000" dirty="0">
                <a:solidFill>
                  <a:schemeClr val="bg1"/>
                </a:solidFill>
              </a:rPr>
              <a:t>Asegurar la integridad del documento firmado. El original es idéntico al firmado, sin cambios.</a:t>
            </a:r>
          </a:p>
          <a:p>
            <a:pPr marL="342900" indent="-342900" algn="just">
              <a:buFont typeface="Arial" panose="020B0604020202020204" pitchFamily="34" charset="0"/>
              <a:buChar char="•"/>
            </a:pPr>
            <a:r>
              <a:rPr lang="es-ES" sz="2000" dirty="0">
                <a:solidFill>
                  <a:schemeClr val="bg1"/>
                </a:solidFill>
              </a:rPr>
              <a:t>Asegurar el no repudio del documento firmado. Negar la autoría del documento.</a:t>
            </a:r>
          </a:p>
          <a:p>
            <a:pPr marL="342900" indent="-342900" algn="just">
              <a:buFont typeface="Arial" panose="020B0604020202020204" pitchFamily="34" charset="0"/>
              <a:buChar char="•"/>
            </a:pPr>
            <a:r>
              <a:rPr lang="es-ES" sz="2000" dirty="0">
                <a:solidFill>
                  <a:schemeClr val="bg1"/>
                </a:solidFill>
              </a:rPr>
              <a:t>Tres tipos: Simple, avanzada y cualificada</a:t>
            </a:r>
          </a:p>
          <a:p>
            <a:pPr marL="342900" indent="-342900" algn="just">
              <a:buFont typeface="Arial" panose="020B0604020202020204" pitchFamily="34" charset="0"/>
              <a:buChar char="•"/>
            </a:pPr>
            <a:endParaRPr lang="es-ES" sz="2000" dirty="0">
              <a:solidFill>
                <a:schemeClr val="bg1"/>
              </a:solidFill>
            </a:endParaRPr>
          </a:p>
          <a:p>
            <a:pPr algn="just"/>
            <a:r>
              <a:rPr lang="es-ES" sz="2000" b="1" i="1" dirty="0">
                <a:solidFill>
                  <a:schemeClr val="bg1"/>
                </a:solidFill>
              </a:rPr>
              <a:t>Sello de tiempo;</a:t>
            </a:r>
            <a:r>
              <a:rPr lang="es-ES" sz="2000" dirty="0">
                <a:solidFill>
                  <a:schemeClr val="bg1"/>
                </a:solidFill>
              </a:rPr>
              <a:t> Método para probar que un documento existió antes de un momento dado y no ha sido modificado después.</a:t>
            </a:r>
          </a:p>
          <a:p>
            <a:pPr algn="just"/>
            <a:endParaRPr lang="es-ES" sz="2000" b="1" i="1" dirty="0">
              <a:solidFill>
                <a:schemeClr val="bg1"/>
              </a:solidFill>
            </a:endParaRPr>
          </a:p>
          <a:p>
            <a:pPr algn="just"/>
            <a:r>
              <a:rPr lang="es-ES" sz="2000" b="1" i="1" dirty="0">
                <a:solidFill>
                  <a:schemeClr val="bg1"/>
                </a:solidFill>
              </a:rPr>
              <a:t>Certificado digital; </a:t>
            </a:r>
            <a:r>
              <a:rPr lang="es-ES" sz="2000" dirty="0">
                <a:solidFill>
                  <a:schemeClr val="bg1"/>
                </a:solidFill>
              </a:rPr>
              <a:t>Es un documento electrónico expedido por una Autoridad de Certificación e identifica a una persona con un par de claves.</a:t>
            </a:r>
          </a:p>
          <a:p>
            <a:pPr algn="just"/>
            <a:endParaRPr lang="es-ES" sz="2000" dirty="0">
              <a:solidFill>
                <a:schemeClr val="bg1"/>
              </a:solidFill>
            </a:endParaRPr>
          </a:p>
          <a:p>
            <a:pPr algn="just"/>
            <a:r>
              <a:rPr lang="es-ES" sz="2000" b="1" i="1" dirty="0">
                <a:solidFill>
                  <a:schemeClr val="bg1"/>
                </a:solidFill>
              </a:rPr>
              <a:t>Autoridad de Certificación;</a:t>
            </a:r>
            <a:r>
              <a:rPr lang="es-ES" sz="2000" dirty="0">
                <a:solidFill>
                  <a:schemeClr val="bg1"/>
                </a:solidFill>
              </a:rPr>
              <a:t> Es una empresa que da fe de que la firma electrónica se corresponde con un usuario concreto. Los certificados están firmados por la AC.</a:t>
            </a:r>
            <a:endParaRPr lang="es-ES" sz="2000" b="1" i="1" dirty="0">
              <a:solidFill>
                <a:schemeClr val="bg1"/>
              </a:solidFill>
            </a:endParaRPr>
          </a:p>
        </p:txBody>
      </p:sp>
    </p:spTree>
    <p:extLst>
      <p:ext uri="{BB962C8B-B14F-4D97-AF65-F5344CB8AC3E}">
        <p14:creationId xmlns:p14="http://schemas.microsoft.com/office/powerpoint/2010/main" val="5286321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A5AF341A-D491-47C7-926C-F7AE53642168}"/>
              </a:ext>
            </a:extLst>
          </p:cNvPr>
          <p:cNvSpPr txBox="1"/>
          <p:nvPr/>
        </p:nvSpPr>
        <p:spPr>
          <a:xfrm>
            <a:off x="675774" y="544292"/>
            <a:ext cx="10840452" cy="5345053"/>
          </a:xfrm>
          <a:prstGeom prst="rect">
            <a:avLst/>
          </a:prstGeom>
          <a:noFill/>
        </p:spPr>
        <p:txBody>
          <a:bodyPr wrap="square">
            <a:spAutoFit/>
          </a:bodyPr>
          <a:lstStyle/>
          <a:p>
            <a:pPr algn="l">
              <a:lnSpc>
                <a:spcPts val="2025"/>
              </a:lnSpc>
              <a:spcBef>
                <a:spcPts val="1500"/>
              </a:spcBef>
              <a:buNone/>
            </a:pPr>
            <a:r>
              <a:rPr lang="es-ES" sz="2400" b="1" dirty="0">
                <a:solidFill>
                  <a:schemeClr val="bg1"/>
                </a:solidFill>
              </a:rPr>
              <a:t>Firma electrónica simple</a:t>
            </a:r>
          </a:p>
          <a:p>
            <a:pPr algn="l">
              <a:lnSpc>
                <a:spcPts val="2025"/>
              </a:lnSpc>
              <a:spcBef>
                <a:spcPts val="1500"/>
              </a:spcBef>
              <a:buNone/>
            </a:pPr>
            <a:endParaRPr lang="es-ES" sz="2400" dirty="0">
              <a:solidFill>
                <a:schemeClr val="bg1"/>
              </a:solidFill>
            </a:endParaRPr>
          </a:p>
          <a:p>
            <a:pPr algn="just">
              <a:buNone/>
            </a:pPr>
            <a:r>
              <a:rPr lang="es-ES" sz="2400" dirty="0">
                <a:solidFill>
                  <a:schemeClr val="bg1"/>
                </a:solidFill>
              </a:rPr>
              <a:t>La definición de una firma electrónica simple es bastante amplia y, por ende, abierta a la interpretación. Por lo tanto, una firma simple puede corresponder a diferentes datos en formato electrónico como:</a:t>
            </a:r>
          </a:p>
          <a:p>
            <a:pPr algn="just">
              <a:buNone/>
            </a:pPr>
            <a:endParaRPr lang="es-ES" sz="2400" dirty="0">
              <a:solidFill>
                <a:schemeClr val="bg1"/>
              </a:solidFill>
            </a:endParaRPr>
          </a:p>
          <a:p>
            <a:pPr lvl="1" algn="just">
              <a:spcAft>
                <a:spcPts val="300"/>
              </a:spcAft>
              <a:buFont typeface="Arial" panose="020B0604020202020204" pitchFamily="34" charset="0"/>
              <a:buChar char="•"/>
            </a:pPr>
            <a:r>
              <a:rPr lang="es-ES" sz="2400" dirty="0">
                <a:solidFill>
                  <a:schemeClr val="bg1"/>
                </a:solidFill>
              </a:rPr>
              <a:t> Una firma manuscrita escaneada,</a:t>
            </a:r>
          </a:p>
          <a:p>
            <a:pPr lvl="1" algn="just">
              <a:spcAft>
                <a:spcPts val="300"/>
              </a:spcAft>
              <a:buFont typeface="Arial" panose="020B0604020202020204" pitchFamily="34" charset="0"/>
              <a:buChar char="•"/>
            </a:pPr>
            <a:r>
              <a:rPr lang="es-ES" sz="2400" dirty="0">
                <a:solidFill>
                  <a:schemeClr val="bg1"/>
                </a:solidFill>
              </a:rPr>
              <a:t> Una casilla marcada en un sitio web,</a:t>
            </a:r>
          </a:p>
          <a:p>
            <a:pPr lvl="1" algn="just">
              <a:spcAft>
                <a:spcPts val="300"/>
              </a:spcAft>
              <a:buFont typeface="Arial" panose="020B0604020202020204" pitchFamily="34" charset="0"/>
              <a:buChar char="•"/>
            </a:pPr>
            <a:r>
              <a:rPr lang="es-ES" sz="2400" dirty="0">
                <a:solidFill>
                  <a:schemeClr val="bg1"/>
                </a:solidFill>
              </a:rPr>
              <a:t> Un código de tarjeta en un cajero automático, etc.</a:t>
            </a:r>
          </a:p>
          <a:p>
            <a:pPr algn="just">
              <a:buNone/>
            </a:pPr>
            <a:endParaRPr lang="es-ES" sz="2400" dirty="0">
              <a:solidFill>
                <a:schemeClr val="bg1"/>
              </a:solidFill>
            </a:endParaRPr>
          </a:p>
          <a:p>
            <a:pPr algn="just">
              <a:buNone/>
            </a:pPr>
            <a:r>
              <a:rPr lang="es-ES" sz="2400" dirty="0">
                <a:solidFill>
                  <a:schemeClr val="bg1"/>
                </a:solidFill>
              </a:rPr>
              <a:t>Este tipo de firma no exige la identificación del firmante para firmar de forma exclusiva. Sin embargo, la firma electrónica simple se fortalece gracias a soluciones que añaden un paso de autenticación, adquiriendo así mayores niveles de seguridad y un mayor valor jurídico.</a:t>
            </a:r>
          </a:p>
        </p:txBody>
      </p:sp>
    </p:spTree>
    <p:extLst>
      <p:ext uri="{BB962C8B-B14F-4D97-AF65-F5344CB8AC3E}">
        <p14:creationId xmlns:p14="http://schemas.microsoft.com/office/powerpoint/2010/main" val="15489553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3FD42DBB-A85C-E2DC-8F81-2438872F5F89}"/>
              </a:ext>
            </a:extLst>
          </p:cNvPr>
          <p:cNvSpPr txBox="1"/>
          <p:nvPr/>
        </p:nvSpPr>
        <p:spPr>
          <a:xfrm>
            <a:off x="930442" y="385010"/>
            <a:ext cx="10234863" cy="5296322"/>
          </a:xfrm>
          <a:prstGeom prst="rect">
            <a:avLst/>
          </a:prstGeom>
          <a:noFill/>
        </p:spPr>
        <p:txBody>
          <a:bodyPr wrap="square">
            <a:spAutoFit/>
          </a:bodyPr>
          <a:lstStyle/>
          <a:p>
            <a:pPr algn="l">
              <a:lnSpc>
                <a:spcPts val="2025"/>
              </a:lnSpc>
              <a:spcBef>
                <a:spcPts val="1500"/>
              </a:spcBef>
              <a:buNone/>
            </a:pPr>
            <a:r>
              <a:rPr lang="es-ES" sz="2400" b="1" dirty="0">
                <a:solidFill>
                  <a:schemeClr val="bg1"/>
                </a:solidFill>
              </a:rPr>
              <a:t>Firma electrónica avanzada</a:t>
            </a:r>
          </a:p>
          <a:p>
            <a:pPr algn="l">
              <a:buNone/>
            </a:pPr>
            <a:endParaRPr lang="es-ES" sz="2400" dirty="0">
              <a:solidFill>
                <a:schemeClr val="bg1"/>
              </a:solidFill>
            </a:endParaRPr>
          </a:p>
          <a:p>
            <a:pPr algn="just">
              <a:buNone/>
            </a:pPr>
            <a:r>
              <a:rPr lang="es-ES" sz="2400" dirty="0">
                <a:solidFill>
                  <a:schemeClr val="bg1"/>
                </a:solidFill>
              </a:rPr>
              <a:t>A diferencia de la firma electrónica simple, las firmas electrónicas avanzadas deben cumplir criterios más estrictos para la verificación de la identidad del firmante y, por consiguiente, ofrecer un nivel de seguridad más alto, ya que se basan en una infraestructura de clave pública.</a:t>
            </a:r>
          </a:p>
          <a:p>
            <a:pPr algn="just">
              <a:buNone/>
            </a:pPr>
            <a:r>
              <a:rPr lang="es-ES" sz="2400" dirty="0">
                <a:solidFill>
                  <a:schemeClr val="bg1"/>
                </a:solidFill>
              </a:rPr>
              <a:t>Según el Reglamento </a:t>
            </a:r>
            <a:r>
              <a:rPr lang="es-ES" sz="2400" dirty="0" err="1">
                <a:solidFill>
                  <a:schemeClr val="bg1"/>
                </a:solidFill>
              </a:rPr>
              <a:t>eIDAS</a:t>
            </a:r>
            <a:r>
              <a:rPr lang="es-ES" sz="2400" dirty="0">
                <a:solidFill>
                  <a:schemeClr val="bg1"/>
                </a:solidFill>
              </a:rPr>
              <a:t>, la firma avanzada debe:</a:t>
            </a:r>
          </a:p>
          <a:p>
            <a:pPr algn="just">
              <a:spcBef>
                <a:spcPts val="1500"/>
              </a:spcBef>
              <a:spcAft>
                <a:spcPts val="300"/>
              </a:spcAft>
              <a:buFont typeface="+mj-lt"/>
              <a:buAutoNum type="arabicPeriod"/>
            </a:pPr>
            <a:r>
              <a:rPr lang="es-ES" sz="2400" dirty="0">
                <a:solidFill>
                  <a:schemeClr val="bg1"/>
                </a:solidFill>
              </a:rPr>
              <a:t> Estar vinculada de manera única y clara a su signatario.</a:t>
            </a:r>
          </a:p>
          <a:p>
            <a:pPr algn="just">
              <a:spcBef>
                <a:spcPts val="1500"/>
              </a:spcBef>
              <a:spcAft>
                <a:spcPts val="300"/>
              </a:spcAft>
              <a:buFont typeface="+mj-lt"/>
              <a:buAutoNum type="arabicPeriod"/>
            </a:pPr>
            <a:r>
              <a:rPr lang="es-ES" sz="2400" dirty="0">
                <a:solidFill>
                  <a:schemeClr val="bg1"/>
                </a:solidFill>
              </a:rPr>
              <a:t> Permitir la identificación del firmante de manera oficial.</a:t>
            </a:r>
          </a:p>
          <a:p>
            <a:pPr algn="just">
              <a:spcBef>
                <a:spcPts val="1500"/>
              </a:spcBef>
              <a:spcAft>
                <a:spcPts val="300"/>
              </a:spcAft>
              <a:buFont typeface="+mj-lt"/>
              <a:buAutoNum type="arabicPeriod"/>
            </a:pPr>
            <a:r>
              <a:rPr lang="es-ES" sz="2400" dirty="0">
                <a:solidFill>
                  <a:schemeClr val="bg1"/>
                </a:solidFill>
              </a:rPr>
              <a:t> Emitirse a través de dispositivos exclusivos del signatario, como su teléfono o su ordenador.</a:t>
            </a:r>
          </a:p>
          <a:p>
            <a:pPr algn="just">
              <a:spcBef>
                <a:spcPts val="1500"/>
              </a:spcBef>
              <a:spcAft>
                <a:spcPts val="300"/>
              </a:spcAft>
              <a:buFont typeface="+mj-lt"/>
              <a:buAutoNum type="arabicPeriod"/>
            </a:pPr>
            <a:r>
              <a:rPr lang="es-ES" sz="2400" dirty="0">
                <a:solidFill>
                  <a:schemeClr val="bg1"/>
                </a:solidFill>
              </a:rPr>
              <a:t> Garantizar que el acto que se firma no pueda ser modificado posteriormente.</a:t>
            </a:r>
          </a:p>
        </p:txBody>
      </p:sp>
    </p:spTree>
    <p:extLst>
      <p:ext uri="{BB962C8B-B14F-4D97-AF65-F5344CB8AC3E}">
        <p14:creationId xmlns:p14="http://schemas.microsoft.com/office/powerpoint/2010/main" val="15622776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D5210A70-5523-D4C1-8971-2BD9182B99A4}"/>
              </a:ext>
            </a:extLst>
          </p:cNvPr>
          <p:cNvSpPr txBox="1"/>
          <p:nvPr/>
        </p:nvSpPr>
        <p:spPr>
          <a:xfrm>
            <a:off x="1010653" y="200032"/>
            <a:ext cx="10074442" cy="6001643"/>
          </a:xfrm>
          <a:prstGeom prst="rect">
            <a:avLst/>
          </a:prstGeom>
          <a:noFill/>
        </p:spPr>
        <p:txBody>
          <a:bodyPr wrap="square">
            <a:spAutoFit/>
          </a:bodyPr>
          <a:lstStyle/>
          <a:p>
            <a:pPr algn="just"/>
            <a:r>
              <a:rPr lang="es-ES" sz="2400" b="1" dirty="0">
                <a:solidFill>
                  <a:schemeClr val="bg1"/>
                </a:solidFill>
              </a:rPr>
              <a:t>Firma electrónica cualificada</a:t>
            </a:r>
          </a:p>
          <a:p>
            <a:pPr algn="just"/>
            <a:endParaRPr lang="es-ES" sz="2400" dirty="0">
              <a:solidFill>
                <a:schemeClr val="bg1"/>
              </a:solidFill>
            </a:endParaRPr>
          </a:p>
          <a:p>
            <a:pPr algn="just"/>
            <a:r>
              <a:rPr lang="es-ES" sz="2400" dirty="0">
                <a:solidFill>
                  <a:schemeClr val="bg1"/>
                </a:solidFill>
              </a:rPr>
              <a:t>La firma cualificada apareció con el reglamento </a:t>
            </a:r>
            <a:r>
              <a:rPr lang="es-ES" sz="2400" dirty="0" err="1">
                <a:solidFill>
                  <a:schemeClr val="bg1"/>
                </a:solidFill>
              </a:rPr>
              <a:t>eIDAS</a:t>
            </a:r>
            <a:r>
              <a:rPr lang="es-ES" sz="2400" dirty="0">
                <a:solidFill>
                  <a:schemeClr val="bg1"/>
                </a:solidFill>
              </a:rPr>
              <a:t>, en cuyo artículo 25-2 se especifica que el efecto jurídico de una firma electrónica cualificada es equivalente al de una firma manuscrita.</a:t>
            </a:r>
          </a:p>
          <a:p>
            <a:pPr algn="just"/>
            <a:endParaRPr lang="es-ES" sz="2400" dirty="0">
              <a:solidFill>
                <a:schemeClr val="bg1"/>
              </a:solidFill>
            </a:endParaRPr>
          </a:p>
          <a:p>
            <a:pPr algn="just"/>
            <a:r>
              <a:rPr lang="es-ES" sz="2400" dirty="0">
                <a:solidFill>
                  <a:schemeClr val="bg1"/>
                </a:solidFill>
              </a:rPr>
              <a:t>Es básicamente una firma electrónica avanzada que se crea mediante un dispositivo cualificado y se basa en un certificado electrónico para firmas electrónicas.</a:t>
            </a:r>
          </a:p>
          <a:p>
            <a:pPr algn="just"/>
            <a:endParaRPr lang="es-ES" sz="2400" dirty="0">
              <a:solidFill>
                <a:schemeClr val="bg1"/>
              </a:solidFill>
            </a:endParaRPr>
          </a:p>
          <a:p>
            <a:pPr algn="just"/>
            <a:r>
              <a:rPr lang="es-ES" sz="2400" dirty="0">
                <a:solidFill>
                  <a:schemeClr val="bg1"/>
                </a:solidFill>
              </a:rPr>
              <a:t>El dispositivo debe garantizar la confidencialidad de los datos de creación de la firma electrónica y basarse en el uso de un "certificado de firma electrónica cualificada".</a:t>
            </a:r>
          </a:p>
          <a:p>
            <a:pPr algn="just"/>
            <a:r>
              <a:rPr lang="es-ES" sz="2400" dirty="0">
                <a:solidFill>
                  <a:schemeClr val="bg1"/>
                </a:solidFill>
              </a:rPr>
              <a:t>A diferencia de la firma electrónica avanzada que no requiere explícitamente el uso de un certificado digital, la definición de firma cualificada requiere el uso de uno.</a:t>
            </a:r>
          </a:p>
        </p:txBody>
      </p:sp>
    </p:spTree>
    <p:extLst>
      <p:ext uri="{BB962C8B-B14F-4D97-AF65-F5344CB8AC3E}">
        <p14:creationId xmlns:p14="http://schemas.microsoft.com/office/powerpoint/2010/main" val="7945635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EA8C3F44-6216-0F17-E7C1-70DDCDF583C3}"/>
              </a:ext>
            </a:extLst>
          </p:cNvPr>
          <p:cNvSpPr txBox="1"/>
          <p:nvPr/>
        </p:nvSpPr>
        <p:spPr>
          <a:xfrm>
            <a:off x="922421" y="959112"/>
            <a:ext cx="10347157" cy="2954655"/>
          </a:xfrm>
          <a:prstGeom prst="rect">
            <a:avLst/>
          </a:prstGeom>
          <a:noFill/>
        </p:spPr>
        <p:txBody>
          <a:bodyPr wrap="square">
            <a:spAutoFit/>
          </a:bodyPr>
          <a:lstStyle/>
          <a:p>
            <a:pPr algn="just"/>
            <a:endParaRPr lang="es-ES" sz="1800" dirty="0">
              <a:solidFill>
                <a:schemeClr val="bg1"/>
              </a:solidFill>
            </a:endParaRPr>
          </a:p>
          <a:p>
            <a:pPr algn="just"/>
            <a:r>
              <a:rPr lang="es-ES" sz="2400" dirty="0">
                <a:solidFill>
                  <a:schemeClr val="bg1"/>
                </a:solidFill>
              </a:rPr>
              <a:t>Un certificado cualificado que, según el reglamento, solo puede adquirirse a través de una autoridad que también esté certificada por la Norma ISO 15408.</a:t>
            </a:r>
          </a:p>
          <a:p>
            <a:pPr algn="just"/>
            <a:endParaRPr lang="es-ES" sz="2400" dirty="0">
              <a:solidFill>
                <a:schemeClr val="bg1"/>
              </a:solidFill>
            </a:endParaRPr>
          </a:p>
          <a:p>
            <a:pPr algn="just"/>
            <a:r>
              <a:rPr lang="es-ES" sz="2400" dirty="0">
                <a:solidFill>
                  <a:schemeClr val="bg1"/>
                </a:solidFill>
              </a:rPr>
              <a:t>También es el nivel más difícil de los requisitos de certificación de firmas o sellos personales, cuyo propósito es garantizar la integridad y el origen de los datos. </a:t>
            </a:r>
          </a:p>
          <a:p>
            <a:pPr algn="just"/>
            <a:r>
              <a:rPr lang="es-ES" sz="2400" dirty="0">
                <a:solidFill>
                  <a:schemeClr val="bg1"/>
                </a:solidFill>
              </a:rPr>
              <a:t>Los Estados miembros de la Unión deben reconocer la validez de una firma electrónica cualificada.</a:t>
            </a:r>
          </a:p>
        </p:txBody>
      </p:sp>
    </p:spTree>
    <p:extLst>
      <p:ext uri="{BB962C8B-B14F-4D97-AF65-F5344CB8AC3E}">
        <p14:creationId xmlns:p14="http://schemas.microsoft.com/office/powerpoint/2010/main" val="9772629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a:extLst>
              <a:ext uri="{FF2B5EF4-FFF2-40B4-BE49-F238E27FC236}">
                <a16:creationId xmlns:a16="http://schemas.microsoft.com/office/drawing/2014/main" id="{D84DC07E-834D-D79A-D6BB-1604C86248DA}"/>
              </a:ext>
            </a:extLst>
          </p:cNvPr>
          <p:cNvPicPr>
            <a:picLocks noChangeAspect="1"/>
          </p:cNvPicPr>
          <p:nvPr/>
        </p:nvPicPr>
        <p:blipFill>
          <a:blip r:embed="rId2"/>
          <a:stretch>
            <a:fillRect/>
          </a:stretch>
        </p:blipFill>
        <p:spPr>
          <a:xfrm>
            <a:off x="1848320" y="2005262"/>
            <a:ext cx="8614921" cy="4058654"/>
          </a:xfrm>
          <a:prstGeom prst="rect">
            <a:avLst/>
          </a:prstGeom>
        </p:spPr>
      </p:pic>
      <p:pic>
        <p:nvPicPr>
          <p:cNvPr id="9" name="Imagen 8">
            <a:extLst>
              <a:ext uri="{FF2B5EF4-FFF2-40B4-BE49-F238E27FC236}">
                <a16:creationId xmlns:a16="http://schemas.microsoft.com/office/drawing/2014/main" id="{42137783-0F93-EBFC-4F6E-8E3D11BE3BDA}"/>
              </a:ext>
            </a:extLst>
          </p:cNvPr>
          <p:cNvPicPr>
            <a:picLocks noChangeAspect="1"/>
          </p:cNvPicPr>
          <p:nvPr/>
        </p:nvPicPr>
        <p:blipFill>
          <a:blip r:embed="rId3"/>
          <a:stretch>
            <a:fillRect/>
          </a:stretch>
        </p:blipFill>
        <p:spPr>
          <a:xfrm>
            <a:off x="1848320" y="320843"/>
            <a:ext cx="8614920" cy="1684420"/>
          </a:xfrm>
          <a:prstGeom prst="rect">
            <a:avLst/>
          </a:prstGeom>
        </p:spPr>
      </p:pic>
    </p:spTree>
    <p:extLst>
      <p:ext uri="{BB962C8B-B14F-4D97-AF65-F5344CB8AC3E}">
        <p14:creationId xmlns:p14="http://schemas.microsoft.com/office/powerpoint/2010/main" val="307144280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F822DA33-F343-6ABE-1A18-DD3EB5F4B79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56237" y="1652337"/>
            <a:ext cx="9279525" cy="3797467"/>
          </a:xfrm>
          <a:prstGeom prst="rect">
            <a:avLst/>
          </a:prstGeom>
          <a:noFill/>
          <a:extLst>
            <a:ext uri="{909E8E84-426E-40DD-AFC4-6F175D3DCCD1}">
              <a14:hiddenFill xmlns:a14="http://schemas.microsoft.com/office/drawing/2010/main">
                <a:solidFill>
                  <a:srgbClr val="FFFFFF"/>
                </a:solidFill>
              </a14:hiddenFill>
            </a:ext>
          </a:extLst>
        </p:spPr>
      </p:pic>
      <p:sp>
        <p:nvSpPr>
          <p:cNvPr id="3" name="Título 1">
            <a:extLst>
              <a:ext uri="{FF2B5EF4-FFF2-40B4-BE49-F238E27FC236}">
                <a16:creationId xmlns:a16="http://schemas.microsoft.com/office/drawing/2014/main" id="{89671E5D-FDF5-0522-DB27-B15721C7F9A4}"/>
              </a:ext>
            </a:extLst>
          </p:cNvPr>
          <p:cNvSpPr>
            <a:spLocks noGrp="1"/>
          </p:cNvSpPr>
          <p:nvPr>
            <p:ph type="title"/>
          </p:nvPr>
        </p:nvSpPr>
        <p:spPr>
          <a:xfrm>
            <a:off x="3852904" y="173767"/>
            <a:ext cx="4486189" cy="1478570"/>
          </a:xfrm>
        </p:spPr>
        <p:txBody>
          <a:bodyPr/>
          <a:lstStyle/>
          <a:p>
            <a:r>
              <a:rPr lang="es-ES" dirty="0">
                <a:solidFill>
                  <a:schemeClr val="bg1"/>
                </a:solidFill>
              </a:rPr>
              <a:t>PROCESO DE FIRMA</a:t>
            </a:r>
          </a:p>
        </p:txBody>
      </p:sp>
    </p:spTree>
    <p:extLst>
      <p:ext uri="{BB962C8B-B14F-4D97-AF65-F5344CB8AC3E}">
        <p14:creationId xmlns:p14="http://schemas.microsoft.com/office/powerpoint/2010/main" val="33741839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1">
            <a:extLst>
              <a:ext uri="{FF2B5EF4-FFF2-40B4-BE49-F238E27FC236}">
                <a16:creationId xmlns:a16="http://schemas.microsoft.com/office/drawing/2014/main" id="{CA1AF51A-1A0A-0963-3F02-A0E71AC3B7D0}"/>
              </a:ext>
            </a:extLst>
          </p:cNvPr>
          <p:cNvSpPr txBox="1">
            <a:spLocks/>
          </p:cNvSpPr>
          <p:nvPr/>
        </p:nvSpPr>
        <p:spPr>
          <a:xfrm>
            <a:off x="1143001" y="307817"/>
            <a:ext cx="10118557" cy="51273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a:lstStyle>
          <a:p>
            <a:r>
              <a:rPr lang="es-ES" sz="2400" dirty="0">
                <a:solidFill>
                  <a:schemeClr val="bg1"/>
                </a:solidFill>
                <a:latin typeface="Abadi" panose="020F0502020204030204" pitchFamily="34" charset="0"/>
              </a:rPr>
              <a:t>Configuración básica del S.O.: configuración de redes de datos</a:t>
            </a:r>
            <a:endParaRPr lang="es-ES" sz="2400" dirty="0">
              <a:solidFill>
                <a:schemeClr val="bg1"/>
              </a:solidFill>
            </a:endParaRPr>
          </a:p>
        </p:txBody>
      </p:sp>
      <p:sp>
        <p:nvSpPr>
          <p:cNvPr id="4" name="CuadroTexto 3">
            <a:extLst>
              <a:ext uri="{FF2B5EF4-FFF2-40B4-BE49-F238E27FC236}">
                <a16:creationId xmlns:a16="http://schemas.microsoft.com/office/drawing/2014/main" id="{1B1E773A-0E6C-3B5F-88A7-DF6611C95968}"/>
              </a:ext>
            </a:extLst>
          </p:cNvPr>
          <p:cNvSpPr txBox="1"/>
          <p:nvPr/>
        </p:nvSpPr>
        <p:spPr>
          <a:xfrm>
            <a:off x="922421" y="959112"/>
            <a:ext cx="10347157" cy="3416320"/>
          </a:xfrm>
          <a:prstGeom prst="rect">
            <a:avLst/>
          </a:prstGeom>
          <a:noFill/>
        </p:spPr>
        <p:txBody>
          <a:bodyPr wrap="square">
            <a:spAutoFit/>
          </a:bodyPr>
          <a:lstStyle/>
          <a:p>
            <a:pPr algn="just"/>
            <a:r>
              <a:rPr lang="es-ES" sz="2400" dirty="0">
                <a:solidFill>
                  <a:schemeClr val="bg1"/>
                </a:solidFill>
              </a:rPr>
              <a:t>El término red hace referencia a un conjunto de sistemas informáticos independientes conectados entre sí, de tal forma que posibilitan un intercambio de datos, para lo que es necesario tanto la conexión física como la conexión lógica de los sistemas.</a:t>
            </a:r>
          </a:p>
          <a:p>
            <a:pPr algn="just"/>
            <a:r>
              <a:rPr lang="es-ES" sz="2400" dirty="0">
                <a:solidFill>
                  <a:schemeClr val="bg1"/>
                </a:solidFill>
              </a:rPr>
              <a:t>El objetivo principal de una red es compartir recursos, periféricos, información, etc.</a:t>
            </a:r>
          </a:p>
          <a:p>
            <a:pPr algn="just"/>
            <a:endParaRPr lang="es-ES" sz="2400" dirty="0">
              <a:solidFill>
                <a:schemeClr val="bg1"/>
              </a:solidFill>
            </a:endParaRPr>
          </a:p>
          <a:p>
            <a:pPr algn="just"/>
            <a:r>
              <a:rPr lang="es-ES" sz="2400" dirty="0"/>
              <a:t>ACTIVIDAD:</a:t>
            </a:r>
          </a:p>
          <a:p>
            <a:pPr algn="just"/>
            <a:r>
              <a:rPr lang="es-ES" sz="2400"/>
              <a:t>	BUSCA </a:t>
            </a:r>
            <a:r>
              <a:rPr lang="es-ES" sz="2400" dirty="0"/>
              <a:t>EN INTERNET, DESCARGA E INSTALAR </a:t>
            </a:r>
            <a:r>
              <a:rPr lang="es-ES" sz="2400" dirty="0" err="1"/>
              <a:t>Advanced</a:t>
            </a:r>
            <a:r>
              <a:rPr lang="es-ES" sz="2400" dirty="0"/>
              <a:t> IP Scanner</a:t>
            </a:r>
          </a:p>
          <a:p>
            <a:pPr algn="just"/>
            <a:endParaRPr lang="es-ES" sz="2400" dirty="0">
              <a:solidFill>
                <a:schemeClr val="bg1"/>
              </a:solidFill>
            </a:endParaRPr>
          </a:p>
        </p:txBody>
      </p:sp>
    </p:spTree>
    <p:extLst>
      <p:ext uri="{BB962C8B-B14F-4D97-AF65-F5344CB8AC3E}">
        <p14:creationId xmlns:p14="http://schemas.microsoft.com/office/powerpoint/2010/main" val="42247351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3C47874-A625-527F-17F9-10635BDDB347}"/>
              </a:ext>
            </a:extLst>
          </p:cNvPr>
          <p:cNvSpPr>
            <a:spLocks noGrp="1"/>
          </p:cNvSpPr>
          <p:nvPr>
            <p:ph type="title"/>
          </p:nvPr>
        </p:nvSpPr>
        <p:spPr>
          <a:xfrm>
            <a:off x="719284" y="491290"/>
            <a:ext cx="4015748" cy="868970"/>
          </a:xfrm>
        </p:spPr>
        <p:txBody>
          <a:bodyPr/>
          <a:lstStyle/>
          <a:p>
            <a:r>
              <a:rPr lang="es-ES" dirty="0">
                <a:solidFill>
                  <a:schemeClr val="bg1"/>
                </a:solidFill>
              </a:rPr>
              <a:t>Diagrama de red</a:t>
            </a:r>
          </a:p>
        </p:txBody>
      </p:sp>
      <p:pic>
        <p:nvPicPr>
          <p:cNvPr id="3074" name="Picture 2">
            <a:extLst>
              <a:ext uri="{FF2B5EF4-FFF2-40B4-BE49-F238E27FC236}">
                <a16:creationId xmlns:a16="http://schemas.microsoft.com/office/drawing/2014/main" id="{136011E6-0307-9FFA-1B5D-9889CE3CA5F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3895" y="243465"/>
            <a:ext cx="6295523" cy="6371069"/>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Elegir cable de red Ethernet - Tipos de cable y categorías: 5e, 6, 6a, 7 y 8">
            <a:extLst>
              <a:ext uri="{FF2B5EF4-FFF2-40B4-BE49-F238E27FC236}">
                <a16:creationId xmlns:a16="http://schemas.microsoft.com/office/drawing/2014/main" id="{3217EB32-43D1-FA8B-EDD3-390E396DF1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3627" y="3064041"/>
            <a:ext cx="2753286" cy="1441784"/>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ASUS PCE-BE6500 Adaptador PCle BE6500 WiFi 7 TriBanda con Bluetooth 5.4">
            <a:extLst>
              <a:ext uri="{FF2B5EF4-FFF2-40B4-BE49-F238E27FC236}">
                <a16:creationId xmlns:a16="http://schemas.microsoft.com/office/drawing/2014/main" id="{1F704B33-6AD1-B6E3-184E-D86EBD59946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3885" y="1360260"/>
            <a:ext cx="1441784" cy="1441784"/>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Tarjeta Red StarTech PCIe Intel I210-AT 1 GbE 1 Puerto RJ45 Doble Perfil">
            <a:extLst>
              <a:ext uri="{FF2B5EF4-FFF2-40B4-BE49-F238E27FC236}">
                <a16:creationId xmlns:a16="http://schemas.microsoft.com/office/drawing/2014/main" id="{8177B472-AE1C-8010-4F4B-8801921CC39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30270" y="1360260"/>
            <a:ext cx="1441784" cy="1441784"/>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Cool Repetidor WiFi Universal 600Mbps High Range | PcComponentes.com">
            <a:extLst>
              <a:ext uri="{FF2B5EF4-FFF2-40B4-BE49-F238E27FC236}">
                <a16:creationId xmlns:a16="http://schemas.microsoft.com/office/drawing/2014/main" id="{EFFAAA55-DD44-A82A-A6F0-DC66E821360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14866" y="4783727"/>
            <a:ext cx="1830807" cy="18308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663240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3089B891-51F8-230F-915E-D8E4A3A65D76}"/>
              </a:ext>
            </a:extLst>
          </p:cNvPr>
          <p:cNvSpPr txBox="1"/>
          <p:nvPr/>
        </p:nvSpPr>
        <p:spPr>
          <a:xfrm>
            <a:off x="3434281" y="2390018"/>
            <a:ext cx="5323438" cy="1938992"/>
          </a:xfrm>
          <a:prstGeom prst="rect">
            <a:avLst/>
          </a:prstGeom>
          <a:noFill/>
        </p:spPr>
        <p:txBody>
          <a:bodyPr wrap="square" rtlCol="0">
            <a:spAutoFit/>
          </a:bodyPr>
          <a:lstStyle/>
          <a:p>
            <a:pPr algn="ctr"/>
            <a:r>
              <a:rPr lang="es-ES" sz="6000" dirty="0" err="1"/>
              <a:t>Tests</a:t>
            </a:r>
            <a:endParaRPr lang="es-ES" sz="6000" dirty="0"/>
          </a:p>
          <a:p>
            <a:pPr algn="ctr"/>
            <a:r>
              <a:rPr lang="es-ES" sz="6000" dirty="0"/>
              <a:t>zzi.</a:t>
            </a:r>
            <a:r>
              <a:rPr lang="es-ES" sz="6000"/>
              <a:t>sh/dnz4796</a:t>
            </a:r>
            <a:endParaRPr lang="es-ES" sz="6000" dirty="0"/>
          </a:p>
        </p:txBody>
      </p:sp>
    </p:spTree>
    <p:extLst>
      <p:ext uri="{BB962C8B-B14F-4D97-AF65-F5344CB8AC3E}">
        <p14:creationId xmlns:p14="http://schemas.microsoft.com/office/powerpoint/2010/main" val="20889224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451126-36FA-C731-42D6-65296E5FD7FA}"/>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6A2DE91A-ACC6-F8D1-EDEC-EE867E6AF07C}"/>
              </a:ext>
            </a:extLst>
          </p:cNvPr>
          <p:cNvSpPr txBox="1"/>
          <p:nvPr/>
        </p:nvSpPr>
        <p:spPr>
          <a:xfrm>
            <a:off x="2519481" y="274347"/>
            <a:ext cx="7153037" cy="923330"/>
          </a:xfrm>
          <a:prstGeom prst="rect">
            <a:avLst/>
          </a:prstGeom>
          <a:noFill/>
        </p:spPr>
        <p:txBody>
          <a:bodyPr wrap="square" rtlCol="0">
            <a:spAutoFit/>
          </a:bodyPr>
          <a:lstStyle/>
          <a:p>
            <a:pPr algn="ctr"/>
            <a:r>
              <a:rPr lang="es-ES" sz="5400" dirty="0"/>
              <a:t>Actividades propuestas</a:t>
            </a:r>
          </a:p>
        </p:txBody>
      </p:sp>
      <p:graphicFrame>
        <p:nvGraphicFramePr>
          <p:cNvPr id="2" name="Tabla 1">
            <a:extLst>
              <a:ext uri="{FF2B5EF4-FFF2-40B4-BE49-F238E27FC236}">
                <a16:creationId xmlns:a16="http://schemas.microsoft.com/office/drawing/2014/main" id="{7D874360-53CB-6F48-F88E-6FF4CD3F8665}"/>
              </a:ext>
            </a:extLst>
          </p:cNvPr>
          <p:cNvGraphicFramePr>
            <a:graphicFrameLocks noGrp="1"/>
          </p:cNvGraphicFramePr>
          <p:nvPr>
            <p:extLst>
              <p:ext uri="{D42A27DB-BD31-4B8C-83A1-F6EECF244321}">
                <p14:modId xmlns:p14="http://schemas.microsoft.com/office/powerpoint/2010/main" val="3005222864"/>
              </p:ext>
            </p:extLst>
          </p:nvPr>
        </p:nvGraphicFramePr>
        <p:xfrm>
          <a:off x="2031999" y="2131060"/>
          <a:ext cx="8128000" cy="2595880"/>
        </p:xfrm>
        <a:graphic>
          <a:graphicData uri="http://schemas.openxmlformats.org/drawingml/2006/table">
            <a:tbl>
              <a:tblPr firstRow="1" bandRow="1">
                <a:tableStyleId>{22838BEF-8BB2-4498-84A7-C5851F593DF1}</a:tableStyleId>
              </a:tblPr>
              <a:tblGrid>
                <a:gridCol w="1392519">
                  <a:extLst>
                    <a:ext uri="{9D8B030D-6E8A-4147-A177-3AD203B41FA5}">
                      <a16:colId xmlns:a16="http://schemas.microsoft.com/office/drawing/2014/main" val="596698201"/>
                    </a:ext>
                  </a:extLst>
                </a:gridCol>
                <a:gridCol w="6735481">
                  <a:extLst>
                    <a:ext uri="{9D8B030D-6E8A-4147-A177-3AD203B41FA5}">
                      <a16:colId xmlns:a16="http://schemas.microsoft.com/office/drawing/2014/main" val="1984781821"/>
                    </a:ext>
                  </a:extLst>
                </a:gridCol>
              </a:tblGrid>
              <a:tr h="370840">
                <a:tc>
                  <a:txBody>
                    <a:bodyPr/>
                    <a:lstStyle/>
                    <a:p>
                      <a:pPr algn="ctr"/>
                      <a:r>
                        <a:rPr lang="es-ES" dirty="0"/>
                        <a:t>Actividad</a:t>
                      </a:r>
                    </a:p>
                  </a:txBody>
                  <a:tcPr/>
                </a:tc>
                <a:tc>
                  <a:txBody>
                    <a:bodyPr/>
                    <a:lstStyle/>
                    <a:p>
                      <a:r>
                        <a:rPr lang="es-ES" dirty="0"/>
                        <a:t>Resumen</a:t>
                      </a:r>
                    </a:p>
                  </a:txBody>
                  <a:tcPr/>
                </a:tc>
                <a:extLst>
                  <a:ext uri="{0D108BD9-81ED-4DB2-BD59-A6C34878D82A}">
                    <a16:rowId xmlns:a16="http://schemas.microsoft.com/office/drawing/2014/main" val="223461328"/>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ES" dirty="0"/>
                        <a:t>1.22</a:t>
                      </a:r>
                    </a:p>
                  </a:txBody>
                  <a:tcPr/>
                </a:tc>
                <a:tc>
                  <a:txBody>
                    <a:bodyPr/>
                    <a:lstStyle/>
                    <a:p>
                      <a:r>
                        <a:rPr lang="es-ES" dirty="0"/>
                        <a:t>Activar el doble factor de verificación de Gmail (2FV)</a:t>
                      </a:r>
                    </a:p>
                  </a:txBody>
                  <a:tcPr/>
                </a:tc>
                <a:extLst>
                  <a:ext uri="{0D108BD9-81ED-4DB2-BD59-A6C34878D82A}">
                    <a16:rowId xmlns:a16="http://schemas.microsoft.com/office/drawing/2014/main" val="923694208"/>
                  </a:ext>
                </a:extLst>
              </a:tr>
              <a:tr h="370840">
                <a:tc>
                  <a:txBody>
                    <a:bodyPr/>
                    <a:lstStyle/>
                    <a:p>
                      <a:pPr algn="ctr"/>
                      <a:r>
                        <a:rPr lang="es-ES" dirty="0"/>
                        <a:t>1.23</a:t>
                      </a:r>
                    </a:p>
                  </a:txBody>
                  <a:tcPr/>
                </a:tc>
                <a:tc>
                  <a:txBody>
                    <a:bodyPr/>
                    <a:lstStyle/>
                    <a:p>
                      <a:r>
                        <a:rPr lang="es-ES" dirty="0"/>
                        <a:t>Esquema red doméstica. </a:t>
                      </a:r>
                      <a:r>
                        <a:rPr lang="es-ES" dirty="0" err="1"/>
                        <a:t>Ipscanner</a:t>
                      </a:r>
                      <a:endParaRPr lang="es-ES" dirty="0"/>
                    </a:p>
                  </a:txBody>
                  <a:tcPr/>
                </a:tc>
                <a:extLst>
                  <a:ext uri="{0D108BD9-81ED-4DB2-BD59-A6C34878D82A}">
                    <a16:rowId xmlns:a16="http://schemas.microsoft.com/office/drawing/2014/main" val="2031938264"/>
                  </a:ext>
                </a:extLst>
              </a:tr>
              <a:tr h="370840">
                <a:tc>
                  <a:txBody>
                    <a:bodyPr/>
                    <a:lstStyle/>
                    <a:p>
                      <a:pPr algn="ctr"/>
                      <a:r>
                        <a:rPr lang="es-ES" dirty="0"/>
                        <a:t>1.25</a:t>
                      </a:r>
                    </a:p>
                  </a:txBody>
                  <a:tcPr/>
                </a:tc>
                <a:tc>
                  <a:txBody>
                    <a:bodyPr/>
                    <a:lstStyle/>
                    <a:p>
                      <a:r>
                        <a:rPr lang="es-ES" dirty="0"/>
                        <a:t>Bluetooth vs Wifi</a:t>
                      </a:r>
                    </a:p>
                  </a:txBody>
                  <a:tcPr/>
                </a:tc>
                <a:extLst>
                  <a:ext uri="{0D108BD9-81ED-4DB2-BD59-A6C34878D82A}">
                    <a16:rowId xmlns:a16="http://schemas.microsoft.com/office/drawing/2014/main" val="775511731"/>
                  </a:ext>
                </a:extLst>
              </a:tr>
              <a:tr h="370840">
                <a:tc>
                  <a:txBody>
                    <a:bodyPr/>
                    <a:lstStyle/>
                    <a:p>
                      <a:pPr algn="ctr"/>
                      <a:r>
                        <a:rPr lang="es-ES" dirty="0"/>
                        <a:t>1.27</a:t>
                      </a:r>
                    </a:p>
                  </a:txBody>
                  <a:tcPr/>
                </a:tc>
                <a:tc>
                  <a:txBody>
                    <a:bodyPr/>
                    <a:lstStyle/>
                    <a:p>
                      <a:r>
                        <a:rPr lang="es-ES" dirty="0"/>
                        <a:t>Visita </a:t>
                      </a:r>
                      <a:r>
                        <a:rPr lang="es-ES" dirty="0" err="1"/>
                        <a:t>Camerfirma</a:t>
                      </a:r>
                      <a:r>
                        <a:rPr lang="es-ES" dirty="0"/>
                        <a:t> y otras AC</a:t>
                      </a:r>
                    </a:p>
                  </a:txBody>
                  <a:tcPr/>
                </a:tc>
                <a:extLst>
                  <a:ext uri="{0D108BD9-81ED-4DB2-BD59-A6C34878D82A}">
                    <a16:rowId xmlns:a16="http://schemas.microsoft.com/office/drawing/2014/main" val="888132038"/>
                  </a:ext>
                </a:extLst>
              </a:tr>
              <a:tr h="370840">
                <a:tc>
                  <a:txBody>
                    <a:bodyPr/>
                    <a:lstStyle/>
                    <a:p>
                      <a:pPr algn="ctr"/>
                      <a:r>
                        <a:rPr lang="es-ES" dirty="0"/>
                        <a:t>1.28</a:t>
                      </a:r>
                    </a:p>
                  </a:txBody>
                  <a:tcPr/>
                </a:tc>
                <a:tc>
                  <a:txBody>
                    <a:bodyPr/>
                    <a:lstStyle/>
                    <a:p>
                      <a:r>
                        <a:rPr lang="es-ES" dirty="0"/>
                        <a:t>Como firmar en Word y Adobe</a:t>
                      </a:r>
                    </a:p>
                  </a:txBody>
                  <a:tcPr/>
                </a:tc>
                <a:extLst>
                  <a:ext uri="{0D108BD9-81ED-4DB2-BD59-A6C34878D82A}">
                    <a16:rowId xmlns:a16="http://schemas.microsoft.com/office/drawing/2014/main" val="116786436"/>
                  </a:ext>
                </a:extLst>
              </a:tr>
              <a:tr h="370840">
                <a:tc>
                  <a:txBody>
                    <a:bodyPr/>
                    <a:lstStyle/>
                    <a:p>
                      <a:pPr algn="ctr"/>
                      <a:r>
                        <a:rPr lang="es-ES" dirty="0"/>
                        <a:t>1.29</a:t>
                      </a:r>
                    </a:p>
                  </a:txBody>
                  <a:tcPr/>
                </a:tc>
                <a:tc>
                  <a:txBody>
                    <a:bodyPr/>
                    <a:lstStyle/>
                    <a:p>
                      <a:r>
                        <a:rPr lang="es-ES" dirty="0"/>
                        <a:t>Webs donde descargar drivers. Seguras?</a:t>
                      </a:r>
                    </a:p>
                  </a:txBody>
                  <a:tcPr/>
                </a:tc>
                <a:extLst>
                  <a:ext uri="{0D108BD9-81ED-4DB2-BD59-A6C34878D82A}">
                    <a16:rowId xmlns:a16="http://schemas.microsoft.com/office/drawing/2014/main" val="2747385803"/>
                  </a:ext>
                </a:extLst>
              </a:tr>
            </a:tbl>
          </a:graphicData>
        </a:graphic>
      </p:graphicFrame>
    </p:spTree>
    <p:extLst>
      <p:ext uri="{BB962C8B-B14F-4D97-AF65-F5344CB8AC3E}">
        <p14:creationId xmlns:p14="http://schemas.microsoft.com/office/powerpoint/2010/main" val="108484279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o">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Office_41967157_TF45165253" id="{28A1825B-CA0F-4D67-9785-55DD8DA7BCD9}" vid="{0BFE6581-3A41-4C3B-BF41-7EE5BD70DA4B}"/>
    </a:ext>
  </a:extLst>
</a:theme>
</file>

<file path=ppt/theme/theme2.xml><?xml version="1.0" encoding="utf-8"?>
<a:theme xmlns:a="http://schemas.openxmlformats.org/drawingml/2006/main" name="Sector">
  <a:themeElements>
    <a:clrScheme name="Sector">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ector">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ector">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77210f24a1be23c92c90fd886aa0aa">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60e05723c5c1908df1a1a4ebf11d344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096F0E7-E7B5-406E-8E94-F0043B2AC7F6}">
  <ds:schemaRefs>
    <ds:schemaRef ds:uri="http://schemas.microsoft.com/sharepoint/v3/contenttype/forms"/>
  </ds:schemaRefs>
</ds:datastoreItem>
</file>

<file path=customXml/itemProps2.xml><?xml version="1.0" encoding="utf-8"?>
<ds:datastoreItem xmlns:ds="http://schemas.openxmlformats.org/officeDocument/2006/customXml" ds:itemID="{AC41CBB0-BAA0-4983-8F2B-E10AF3358DA8}">
  <ds:schemaRefs>
    <ds:schemaRef ds:uri="http://schemas.microsoft.com/office/2006/metadata/properties"/>
    <ds:schemaRef ds:uri="http://schemas.microsoft.com/office/infopath/2007/PartnerControls"/>
    <ds:schemaRef ds:uri="71af3243-3dd4-4a8d-8c0d-dd76da1f02a5"/>
  </ds:schemaRefs>
</ds:datastoreItem>
</file>

<file path=customXml/itemProps3.xml><?xml version="1.0" encoding="utf-8"?>
<ds:datastoreItem xmlns:ds="http://schemas.openxmlformats.org/officeDocument/2006/customXml" ds:itemID="{104C6BCC-A38B-4625-90E6-7D3BBA3909A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Diseño de circuito</Template>
  <TotalTime>1871</TotalTime>
  <Words>2463</Words>
  <Application>Microsoft Office PowerPoint</Application>
  <PresentationFormat>Panorámica</PresentationFormat>
  <Paragraphs>326</Paragraphs>
  <Slides>30</Slides>
  <Notes>1</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30</vt:i4>
      </vt:variant>
    </vt:vector>
  </HeadingPairs>
  <TitlesOfParts>
    <vt:vector size="40" baseType="lpstr">
      <vt:lpstr>Abadi</vt:lpstr>
      <vt:lpstr>Aptos Narrow</vt:lpstr>
      <vt:lpstr>Arial</vt:lpstr>
      <vt:lpstr>Calibri</vt:lpstr>
      <vt:lpstr>Century Gothic</vt:lpstr>
      <vt:lpstr>Tw Cen MT</vt:lpstr>
      <vt:lpstr>Wingdings</vt:lpstr>
      <vt:lpstr>Wingdings 3</vt:lpstr>
      <vt:lpstr>Circuito</vt:lpstr>
      <vt:lpstr>Sector</vt:lpstr>
      <vt:lpstr>ifct46: Competencias  digitales avanzadas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Configuración básica del S.O.: Actualizaciones automáticas (I). </vt:lpstr>
      <vt:lpstr>Configuración básica del S.O.: Actualizaciones automáticas (II). </vt:lpstr>
      <vt:lpstr>Configuración básica del S.O.: Actualizaciones automáticas (III). </vt:lpstr>
      <vt:lpstr>Configuración básica del S.O.: Actualizaciones automáticas (IV). </vt:lpstr>
      <vt:lpstr>Configuración básica del S.O.</vt:lpstr>
      <vt:lpstr>Presentación de PowerPoint</vt:lpstr>
      <vt:lpstr>Presentación de PowerPoint</vt:lpstr>
      <vt:lpstr>Configuración básica del S.O.: INSTALACION DE NUEVOS PROGRAMAS. </vt:lpstr>
      <vt:lpstr>Presentación de PowerPoint</vt:lpstr>
      <vt:lpstr>Presentación de PowerPoint</vt:lpstr>
      <vt:lpstr>Presentación de PowerPoint</vt:lpstr>
      <vt:lpstr>Presentación de PowerPoint</vt:lpstr>
      <vt:lpstr>Presentación de PowerPoint</vt:lpstr>
      <vt:lpstr>Presentación de PowerPoint</vt:lpstr>
      <vt:lpstr>PROCESO DE FIRMA</vt:lpstr>
      <vt:lpstr>Presentación de PowerPoint</vt:lpstr>
      <vt:lpstr>Diagrama de red</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A646</dc:creator>
  <cp:lastModifiedBy>A646</cp:lastModifiedBy>
  <cp:revision>35</cp:revision>
  <dcterms:created xsi:type="dcterms:W3CDTF">2025-05-08T20:20:21Z</dcterms:created>
  <dcterms:modified xsi:type="dcterms:W3CDTF">2025-11-26T07:59:40Z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