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ebp" ContentType="image/webp"/>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 id="2147483669" r:id="rId5"/>
  </p:sldMasterIdLst>
  <p:notesMasterIdLst>
    <p:notesMasterId r:id="rId19"/>
  </p:notesMasterIdLst>
  <p:handoutMasterIdLst>
    <p:handoutMasterId r:id="rId20"/>
  </p:handoutMasterIdLst>
  <p:sldIdLst>
    <p:sldId id="312" r:id="rId6"/>
    <p:sldId id="311" r:id="rId7"/>
    <p:sldId id="261" r:id="rId8"/>
    <p:sldId id="305" r:id="rId9"/>
    <p:sldId id="263" r:id="rId10"/>
    <p:sldId id="310" r:id="rId11"/>
    <p:sldId id="308" r:id="rId12"/>
    <p:sldId id="309" r:id="rId13"/>
    <p:sldId id="307" r:id="rId14"/>
    <p:sldId id="306" r:id="rId15"/>
    <p:sldId id="278" r:id="rId16"/>
    <p:sldId id="302" r:id="rId17"/>
    <p:sldId id="284" r:id="rId18"/>
  </p:sldIdLst>
  <p:sldSz cx="12192000" cy="6858000"/>
  <p:notesSz cx="6858000" cy="9144000"/>
  <p:defaultTex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F16E4DAF-8C2B-49F9-A774-A57E495CE2F6}">
          <p14:sldIdLst>
            <p14:sldId id="312"/>
            <p14:sldId id="311"/>
            <p14:sldId id="261"/>
            <p14:sldId id="305"/>
            <p14:sldId id="263"/>
            <p14:sldId id="310"/>
            <p14:sldId id="308"/>
            <p14:sldId id="309"/>
            <p14:sldId id="307"/>
            <p14:sldId id="306"/>
            <p14:sldId id="278"/>
            <p14:sldId id="30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58" autoAdjust="0"/>
    <p:restoredTop sz="94660"/>
  </p:normalViewPr>
  <p:slideViewPr>
    <p:cSldViewPr snapToGrid="0">
      <p:cViewPr varScale="1">
        <p:scale>
          <a:sx n="106" d="100"/>
          <a:sy n="106" d="100"/>
        </p:scale>
        <p:origin x="708" y="96"/>
      </p:cViewPr>
      <p:guideLst/>
    </p:cSldViewPr>
  </p:slideViewPr>
  <p:notesTextViewPr>
    <p:cViewPr>
      <p:scale>
        <a:sx n="1" d="1"/>
        <a:sy n="1" d="1"/>
      </p:scale>
      <p:origin x="0" y="0"/>
    </p:cViewPr>
  </p:notesTextViewPr>
  <p:notesViewPr>
    <p:cSldViewPr snapToGrid="0">
      <p:cViewPr varScale="1">
        <p:scale>
          <a:sx n="89" d="100"/>
          <a:sy n="89" d="100"/>
        </p:scale>
        <p:origin x="305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66C64CEC-EAFC-4F3E-9D33-CF71373FFFC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0047B464-9F12-4132-AB18-EF6949F7F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49A0C4-19E3-4CB7-A0CE-A591ABBE3C4D}" type="datetime1">
              <a:rPr lang="es-ES" smtClean="0"/>
              <a:t>20/10/2026</a:t>
            </a:fld>
            <a:endParaRPr lang="es-ES"/>
          </a:p>
        </p:txBody>
      </p:sp>
      <p:sp>
        <p:nvSpPr>
          <p:cNvPr id="4" name="Marcador de pie de página 3">
            <a:extLst>
              <a:ext uri="{FF2B5EF4-FFF2-40B4-BE49-F238E27FC236}">
                <a16:creationId xmlns:a16="http://schemas.microsoft.com/office/drawing/2014/main" id="{1BA083B1-3BC2-484E-AFAD-070AE8A317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826AA960-F8D2-4942-80CF-768EF78ED9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52BC2BC-E3B0-4EB8-B491-5C1109F9CB2E}" type="slidenum">
              <a:rPr lang="es-ES" smtClean="0"/>
              <a:t>‹Nº›</a:t>
            </a:fld>
            <a:endParaRPr lang="es-ES"/>
          </a:p>
        </p:txBody>
      </p:sp>
    </p:spTree>
    <p:extLst>
      <p:ext uri="{BB962C8B-B14F-4D97-AF65-F5344CB8AC3E}">
        <p14:creationId xmlns:p14="http://schemas.microsoft.com/office/powerpoint/2010/main" val="17237420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a:p>
        </p:txBody>
      </p:sp>
      <p:sp>
        <p:nvSpPr>
          <p:cNvPr id="3" name="Marcador de posición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E803FFA6-7A9A-4C4D-A8DB-853C2EEDFE96}" type="datetime1">
              <a:rPr lang="es-ES" noProof="0" smtClean="0"/>
              <a:t>20/10/2026</a:t>
            </a:fld>
            <a:endParaRPr lang="es-ES" noProof="0"/>
          </a:p>
        </p:txBody>
      </p:sp>
      <p:sp>
        <p:nvSpPr>
          <p:cNvPr id="4" name="Marcador de posición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275CD8D-B1D9-4658-A4F0-38CA8D83ED5D}" type="slidenum">
              <a:rPr lang="es-ES" noProof="0" smtClean="0"/>
              <a:t>‹Nº›</a:t>
            </a:fld>
            <a:endParaRPr lang="es-ES" noProof="0"/>
          </a:p>
        </p:txBody>
      </p:sp>
    </p:spTree>
    <p:extLst>
      <p:ext uri="{BB962C8B-B14F-4D97-AF65-F5344CB8AC3E}">
        <p14:creationId xmlns:p14="http://schemas.microsoft.com/office/powerpoint/2010/main" val="38309802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C275CD8D-B1D9-4658-A4F0-38CA8D83ED5D}" type="slidenum">
              <a:rPr lang="es-ES" smtClean="0"/>
              <a:t>3</a:t>
            </a:fld>
            <a:endParaRPr lang="es-ES"/>
          </a:p>
        </p:txBody>
      </p:sp>
    </p:spTree>
    <p:extLst>
      <p:ext uri="{BB962C8B-B14F-4D97-AF65-F5344CB8AC3E}">
        <p14:creationId xmlns:p14="http://schemas.microsoft.com/office/powerpoint/2010/main" val="31107306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66" name="Imagen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upo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ángulo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s-ES"/>
            </a:p>
          </p:txBody>
        </p:sp>
        <p:sp>
          <p:nvSpPr>
            <p:cNvPr id="13" name="Forma libre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4" name="Forma libre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5" name="Rectángulo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s-ES"/>
            </a:p>
          </p:txBody>
        </p:sp>
        <p:sp>
          <p:nvSpPr>
            <p:cNvPr id="16" name="Forma libre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7" name="Forma libre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8" name="Forma libre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9" name="Forma libre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0" name="Forma libre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1" name="Forma libre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2" name="Forma libre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3" name="Forma libre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4" name="Forma libre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5" name="Forma libre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6" name="Forma libre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7" name="Forma libre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8" name="Forma libre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9" name="Forma libre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0" name="Forma libre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1" name="Forma libre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2" name="Forma libre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3" name="Forma libre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4" name="Forma libre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5" name="Forma libre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6" name="Forma libre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7" name="Forma libre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8" name="Forma libre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9" name="Forma libre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0" name="Rectángulo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s-ES"/>
            </a:p>
          </p:txBody>
        </p:sp>
        <p:sp>
          <p:nvSpPr>
            <p:cNvPr id="41" name="Forma libre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2" name="Forma libre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3" name="Forma libre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4" name="Forma libre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5" name="Forma libre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6" name="Forma libre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7" name="Forma libre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8" name="Forma libre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9" name="Forma libre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50" name="Forma libre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51" name="Forma libre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52" name="Rectángulo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s-ES"/>
            </a:p>
          </p:txBody>
        </p:sp>
        <p:sp>
          <p:nvSpPr>
            <p:cNvPr id="53" name="Forma libre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54" name="Forma libre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55" name="Forma libre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56" name="Forma libre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57" name="Forma libre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58" name="Forma libre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59" name="Forma libre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60" name="Forma libre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61" name="Forma libre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62" name="Forma libre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63" name="Forma libre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64" name="Forma libre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65" name="Forma libre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grpSp>
      <p:sp>
        <p:nvSpPr>
          <p:cNvPr id="2" name="Título 1"/>
          <p:cNvSpPr>
            <a:spLocks noGrp="1"/>
          </p:cNvSpPr>
          <p:nvPr>
            <p:ph type="ctrTitle"/>
          </p:nvPr>
        </p:nvSpPr>
        <p:spPr>
          <a:xfrm>
            <a:off x="1876424" y="1122363"/>
            <a:ext cx="8791575" cy="2387600"/>
          </a:xfrm>
        </p:spPr>
        <p:txBody>
          <a:bodyPr rtlCol="0" anchor="b">
            <a:normAutofit/>
          </a:bodyPr>
          <a:lstStyle>
            <a:lvl1pPr algn="l">
              <a:defRPr sz="4800"/>
            </a:lvl1pPr>
          </a:lstStyle>
          <a:p>
            <a:pPr rtl="0"/>
            <a:r>
              <a:rPr lang="es-ES" noProof="0"/>
              <a:t>Haga clic para modificar el estilo de título del patrón</a:t>
            </a:r>
          </a:p>
        </p:txBody>
      </p:sp>
      <p:sp>
        <p:nvSpPr>
          <p:cNvPr id="3" name="Subtítulo 2"/>
          <p:cNvSpPr>
            <a:spLocks noGrp="1"/>
          </p:cNvSpPr>
          <p:nvPr>
            <p:ph type="subTitle" idx="1" hasCustomPrompt="1"/>
          </p:nvPr>
        </p:nvSpPr>
        <p:spPr>
          <a:xfrm>
            <a:off x="1876424" y="3602038"/>
            <a:ext cx="8791575" cy="1655762"/>
          </a:xfrm>
        </p:spPr>
        <p:txBody>
          <a:bodyPr rtlCol="0">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editar el estilo de subtítulo del patrón</a:t>
            </a:r>
          </a:p>
        </p:txBody>
      </p:sp>
      <p:sp>
        <p:nvSpPr>
          <p:cNvPr id="4" name="Marcador de fecha 3"/>
          <p:cNvSpPr>
            <a:spLocks noGrp="1"/>
          </p:cNvSpPr>
          <p:nvPr>
            <p:ph type="dt" sz="half" idx="10"/>
          </p:nvPr>
        </p:nvSpPr>
        <p:spPr>
          <a:xfrm>
            <a:off x="7077511" y="5410201"/>
            <a:ext cx="2743200" cy="365125"/>
          </a:xfrm>
        </p:spPr>
        <p:txBody>
          <a:bodyPr rtlCol="0"/>
          <a:lstStyle/>
          <a:p>
            <a:pPr rtl="0"/>
            <a:fld id="{A0CA0AF3-38EB-4C63-8219-1BB50E1DE642}" type="datetime1">
              <a:rPr lang="es-ES" noProof="0" smtClean="0"/>
              <a:t>20/10/2026</a:t>
            </a:fld>
            <a:endParaRPr lang="es-ES" noProof="0"/>
          </a:p>
        </p:txBody>
      </p:sp>
      <p:sp>
        <p:nvSpPr>
          <p:cNvPr id="5" name="Marcador de posición de pie de página 4"/>
          <p:cNvSpPr>
            <a:spLocks noGrp="1"/>
          </p:cNvSpPr>
          <p:nvPr>
            <p:ph type="ftr" sz="quarter" idx="11"/>
          </p:nvPr>
        </p:nvSpPr>
        <p:spPr>
          <a:xfrm>
            <a:off x="1876424" y="5410201"/>
            <a:ext cx="5124886" cy="365125"/>
          </a:xfrm>
        </p:spPr>
        <p:txBody>
          <a:bodyPr rtlCol="0"/>
          <a:lstStyle/>
          <a:p>
            <a:pPr rtl="0"/>
            <a:endParaRPr lang="es-ES" noProof="0"/>
          </a:p>
        </p:txBody>
      </p:sp>
      <p:sp>
        <p:nvSpPr>
          <p:cNvPr id="6" name="Marcador de posición de número de diapositiva 5"/>
          <p:cNvSpPr>
            <a:spLocks noGrp="1"/>
          </p:cNvSpPr>
          <p:nvPr>
            <p:ph type="sldNum" sz="quarter" idx="12"/>
          </p:nvPr>
        </p:nvSpPr>
        <p:spPr>
          <a:xfrm>
            <a:off x="9896911" y="5410199"/>
            <a:ext cx="771089" cy="365125"/>
          </a:xfrm>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p:cNvSpPr>
            <a:spLocks noGrp="1"/>
          </p:cNvSpPr>
          <p:nvPr>
            <p:ph idx="1"/>
          </p:nvPr>
        </p:nvSpPr>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BEB6E4BD-E62C-4E2F-937A-C3A4DB855F30}" type="datetime1">
              <a:rPr lang="es-ES" noProof="0" smtClean="0"/>
              <a:t>20/10/2026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1141411" y="1419226"/>
            <a:ext cx="9906000" cy="2852737"/>
          </a:xfrm>
        </p:spPr>
        <p:txBody>
          <a:bodyPr rtlCol="0" anchor="b">
            <a:normAutofit/>
          </a:bodyPr>
          <a:lstStyle>
            <a:lvl1pPr>
              <a:defRPr sz="3600"/>
            </a:lvl1pPr>
          </a:lstStyle>
          <a:p>
            <a:pPr rtl="0"/>
            <a:r>
              <a:rPr lang="es-ES" noProof="0"/>
              <a:t>Haga clic para modificar el estilo de título del patrón</a:t>
            </a:r>
          </a:p>
        </p:txBody>
      </p:sp>
      <p:sp>
        <p:nvSpPr>
          <p:cNvPr id="3" name="Marcador de texto 2"/>
          <p:cNvSpPr>
            <a:spLocks noGrp="1"/>
          </p:cNvSpPr>
          <p:nvPr>
            <p:ph type="body" idx="1"/>
          </p:nvPr>
        </p:nvSpPr>
        <p:spPr>
          <a:xfrm>
            <a:off x="1141411" y="4424362"/>
            <a:ext cx="9906000" cy="1374776"/>
          </a:xfrm>
        </p:spPr>
        <p:txBody>
          <a:bodyPr rtlCol="0">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a:t>Haga clic para modificar los estilos de texto del patrón</a:t>
            </a:r>
          </a:p>
        </p:txBody>
      </p:sp>
      <p:sp>
        <p:nvSpPr>
          <p:cNvPr id="4" name="Marcador de posición de fecha 3"/>
          <p:cNvSpPr>
            <a:spLocks noGrp="1"/>
          </p:cNvSpPr>
          <p:nvPr>
            <p:ph type="dt" sz="half" idx="10"/>
          </p:nvPr>
        </p:nvSpPr>
        <p:spPr/>
        <p:txBody>
          <a:bodyPr rtlCol="0"/>
          <a:lstStyle/>
          <a:p>
            <a:pPr rtl="0"/>
            <a:fld id="{BB54C683-0777-4D8C-AF75-A78D3205BAC8}" type="datetime1">
              <a:rPr lang="es-ES" noProof="0" smtClean="0"/>
              <a:t>20/10/2026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p:cNvSpPr>
            <a:spLocks noGrp="1"/>
          </p:cNvSpPr>
          <p:nvPr>
            <p:ph sz="half" idx="1"/>
          </p:nvPr>
        </p:nvSpPr>
        <p:spPr>
          <a:xfrm>
            <a:off x="1141410" y="2249486"/>
            <a:ext cx="4878389" cy="3541714"/>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p:nvPr>
        </p:nvSpPr>
        <p:spPr>
          <a:xfrm>
            <a:off x="6172200" y="2249486"/>
            <a:ext cx="4875211" cy="3541714"/>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fecha 4"/>
          <p:cNvSpPr>
            <a:spLocks noGrp="1"/>
          </p:cNvSpPr>
          <p:nvPr>
            <p:ph type="dt" sz="half" idx="10"/>
          </p:nvPr>
        </p:nvSpPr>
        <p:spPr/>
        <p:txBody>
          <a:bodyPr rtlCol="0"/>
          <a:lstStyle/>
          <a:p>
            <a:pPr rtl="0"/>
            <a:fld id="{62BBE8E3-4A21-45D7-A860-DFDA026419EC}" type="datetime1">
              <a:rPr lang="es-ES" noProof="0" smtClean="0"/>
              <a:t>20/10/2026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1141411" y="619126"/>
            <a:ext cx="9906000" cy="1477961"/>
          </a:xfrm>
        </p:spPr>
        <p:txBody>
          <a:bodyPr rtlCol="0"/>
          <a:lstStyle/>
          <a:p>
            <a:pPr rtl="0"/>
            <a:r>
              <a:rPr lang="es-ES" noProof="0"/>
              <a:t>Haga clic para modificar el estilo de título del patrón</a:t>
            </a:r>
          </a:p>
        </p:txBody>
      </p:sp>
      <p:sp>
        <p:nvSpPr>
          <p:cNvPr id="3" name="Marcador de texto 2"/>
          <p:cNvSpPr>
            <a:spLocks noGrp="1"/>
          </p:cNvSpPr>
          <p:nvPr>
            <p:ph type="body" idx="1"/>
          </p:nvPr>
        </p:nvSpPr>
        <p:spPr>
          <a:xfrm>
            <a:off x="1370019" y="2249486"/>
            <a:ext cx="4649783" cy="823912"/>
          </a:xfrm>
        </p:spPr>
        <p:txBody>
          <a:bodyPr rtlCol="0"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p:cNvSpPr>
            <a:spLocks noGrp="1"/>
          </p:cNvSpPr>
          <p:nvPr>
            <p:ph sz="half" idx="2"/>
          </p:nvPr>
        </p:nvSpPr>
        <p:spPr>
          <a:xfrm>
            <a:off x="1141410" y="3073397"/>
            <a:ext cx="4878391" cy="2717801"/>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texto 4"/>
          <p:cNvSpPr>
            <a:spLocks noGrp="1"/>
          </p:cNvSpPr>
          <p:nvPr>
            <p:ph type="body" sz="quarter" idx="3"/>
          </p:nvPr>
        </p:nvSpPr>
        <p:spPr>
          <a:xfrm>
            <a:off x="6400808" y="2249485"/>
            <a:ext cx="4646602" cy="823912"/>
          </a:xfrm>
        </p:spPr>
        <p:txBody>
          <a:bodyPr rtlCol="0"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p:cNvSpPr>
            <a:spLocks noGrp="1"/>
          </p:cNvSpPr>
          <p:nvPr>
            <p:ph sz="quarter" idx="4"/>
          </p:nvPr>
        </p:nvSpPr>
        <p:spPr>
          <a:xfrm>
            <a:off x="6172200" y="3073397"/>
            <a:ext cx="4875210" cy="2717801"/>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posición de fecha 6"/>
          <p:cNvSpPr>
            <a:spLocks noGrp="1"/>
          </p:cNvSpPr>
          <p:nvPr>
            <p:ph type="dt" sz="half" idx="10"/>
          </p:nvPr>
        </p:nvSpPr>
        <p:spPr/>
        <p:txBody>
          <a:bodyPr rtlCol="0"/>
          <a:lstStyle/>
          <a:p>
            <a:pPr rtl="0"/>
            <a:fld id="{8EFD387C-7178-4981-AEA8-6F8B6F75A91E}" type="datetime1">
              <a:rPr lang="es-ES" noProof="0" smtClean="0"/>
              <a:t>20/10/2026</a:t>
            </a:fld>
            <a:endParaRPr lang="es-ES" noProof="0"/>
          </a:p>
        </p:txBody>
      </p:sp>
      <p:sp>
        <p:nvSpPr>
          <p:cNvPr id="8" name="Marcador de posición de pie de página 7"/>
          <p:cNvSpPr>
            <a:spLocks noGrp="1"/>
          </p:cNvSpPr>
          <p:nvPr>
            <p:ph type="ftr" sz="quarter" idx="11"/>
          </p:nvPr>
        </p:nvSpPr>
        <p:spPr/>
        <p:txBody>
          <a:bodyPr rtlCol="0"/>
          <a:lstStyle/>
          <a:p>
            <a:pPr rtl="0"/>
            <a:endParaRPr lang="es-ES" noProof="0"/>
          </a:p>
        </p:txBody>
      </p:sp>
      <p:sp>
        <p:nvSpPr>
          <p:cNvPr id="9" name="Marcador de número de diapositiva 8"/>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fecha 2"/>
          <p:cNvSpPr>
            <a:spLocks noGrp="1"/>
          </p:cNvSpPr>
          <p:nvPr>
            <p:ph type="dt" sz="half" idx="10"/>
          </p:nvPr>
        </p:nvSpPr>
        <p:spPr/>
        <p:txBody>
          <a:bodyPr rtlCol="0"/>
          <a:lstStyle/>
          <a:p>
            <a:pPr rtl="0"/>
            <a:fld id="{F9E1022B-32BE-4FE1-92B8-C5149277BA50}" type="datetime1">
              <a:rPr lang="es-ES" noProof="0" smtClean="0"/>
              <a:t>20/10/2026</a:t>
            </a:fld>
            <a:endParaRPr lang="es-ES" noProof="0"/>
          </a:p>
        </p:txBody>
      </p:sp>
      <p:sp>
        <p:nvSpPr>
          <p:cNvPr id="4" name="Marcador de posición de pie de página 3"/>
          <p:cNvSpPr>
            <a:spLocks noGrp="1"/>
          </p:cNvSpPr>
          <p:nvPr>
            <p:ph type="ftr" sz="quarter" idx="11"/>
          </p:nvPr>
        </p:nvSpPr>
        <p:spPr/>
        <p:txBody>
          <a:bodyPr rtlCol="0"/>
          <a:lstStyle/>
          <a:p>
            <a:pPr rtl="0"/>
            <a:endParaRPr lang="es-ES" noProof="0"/>
          </a:p>
        </p:txBody>
      </p:sp>
      <p:sp>
        <p:nvSpPr>
          <p:cNvPr id="5" name="Marcador de posición de número de diapositiva 4"/>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rtlCol="0"/>
          <a:lstStyle/>
          <a:p>
            <a:pPr rtl="0"/>
            <a:fld id="{2AD2895C-9724-44AD-A1CB-C4CD2333D14A}" type="datetime1">
              <a:rPr lang="es-ES" noProof="0" smtClean="0"/>
              <a:t>20/10/2026</a:t>
            </a:fld>
            <a:endParaRPr lang="es-ES" noProof="0"/>
          </a:p>
        </p:txBody>
      </p:sp>
      <p:sp>
        <p:nvSpPr>
          <p:cNvPr id="3" name="Marcador de posición de pie de página 2"/>
          <p:cNvSpPr>
            <a:spLocks noGrp="1"/>
          </p:cNvSpPr>
          <p:nvPr>
            <p:ph type="ftr" sz="quarter" idx="11"/>
          </p:nvPr>
        </p:nvSpPr>
        <p:spPr/>
        <p:txBody>
          <a:bodyPr rtlCol="0"/>
          <a:lstStyle/>
          <a:p>
            <a:pPr rtl="0"/>
            <a:endParaRPr lang="es-ES" noProof="0"/>
          </a:p>
        </p:txBody>
      </p:sp>
      <p:sp>
        <p:nvSpPr>
          <p:cNvPr id="4" name="Marcador de número de diapositiva 3"/>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146705" y="609601"/>
            <a:ext cx="3856037" cy="1639884"/>
          </a:xfrm>
        </p:spPr>
        <p:txBody>
          <a:bodyPr rtlCol="0" anchor="b"/>
          <a:lstStyle>
            <a:lvl1pPr>
              <a:defRPr sz="3200"/>
            </a:lvl1pPr>
          </a:lstStyle>
          <a:p>
            <a:pPr rtl="0"/>
            <a:r>
              <a:rPr lang="es-ES" noProof="0"/>
              <a:t>Haga clic para modificar el estilo de título del patrón</a:t>
            </a:r>
          </a:p>
        </p:txBody>
      </p:sp>
      <p:sp>
        <p:nvSpPr>
          <p:cNvPr id="3" name="Marcador de posición de contenido 2"/>
          <p:cNvSpPr>
            <a:spLocks noGrp="1"/>
          </p:cNvSpPr>
          <p:nvPr>
            <p:ph idx="1"/>
          </p:nvPr>
        </p:nvSpPr>
        <p:spPr>
          <a:xfrm>
            <a:off x="5156200" y="592666"/>
            <a:ext cx="5891209" cy="5198534"/>
          </a:xfrm>
        </p:spPr>
        <p:txBody>
          <a:bodyPr rtlCol="0" anchor="ct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p:nvPr>
        </p:nvSpPr>
        <p:spPr>
          <a:xfrm>
            <a:off x="1146705" y="2249486"/>
            <a:ext cx="3856037" cy="3541714"/>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p:cNvSpPr>
            <a:spLocks noGrp="1"/>
          </p:cNvSpPr>
          <p:nvPr>
            <p:ph type="dt" sz="half" idx="10"/>
          </p:nvPr>
        </p:nvSpPr>
        <p:spPr/>
        <p:txBody>
          <a:bodyPr rtlCol="0"/>
          <a:lstStyle/>
          <a:p>
            <a:pPr rtl="0"/>
            <a:fld id="{EB4771A7-61FB-45DE-8598-173673CE36D3}" type="datetime1">
              <a:rPr lang="es-ES" noProof="0" smtClean="0"/>
              <a:t>20/10/2026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1141413" y="609600"/>
            <a:ext cx="5934508" cy="1639886"/>
          </a:xfrm>
        </p:spPr>
        <p:txBody>
          <a:bodyPr rtlCol="0" anchor="b"/>
          <a:lstStyle>
            <a:lvl1pPr>
              <a:defRPr sz="3200"/>
            </a:lvl1pPr>
          </a:lstStyle>
          <a:p>
            <a:pPr rtl="0"/>
            <a:r>
              <a:rPr lang="es-ES" noProof="0"/>
              <a:t>Haga clic para modificar el estilo de título del patrón</a:t>
            </a:r>
          </a:p>
        </p:txBody>
      </p:sp>
      <p:sp>
        <p:nvSpPr>
          <p:cNvPr id="3" name="Marcador de posición de imagen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p>
        </p:txBody>
      </p:sp>
      <p:sp>
        <p:nvSpPr>
          <p:cNvPr id="4" name="Marcador de posición de texto 3"/>
          <p:cNvSpPr>
            <a:spLocks noGrp="1"/>
          </p:cNvSpPr>
          <p:nvPr>
            <p:ph type="body" sz="half" idx="2"/>
          </p:nvPr>
        </p:nvSpPr>
        <p:spPr>
          <a:xfrm>
            <a:off x="1141410" y="2249486"/>
            <a:ext cx="5934511" cy="3541714"/>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posición de fecha 4"/>
          <p:cNvSpPr>
            <a:spLocks noGrp="1"/>
          </p:cNvSpPr>
          <p:nvPr>
            <p:ph type="dt" sz="half" idx="10"/>
          </p:nvPr>
        </p:nvSpPr>
        <p:spPr/>
        <p:txBody>
          <a:bodyPr rtlCol="0"/>
          <a:lstStyle/>
          <a:p>
            <a:pPr rtl="0"/>
            <a:fld id="{F2B77F93-129F-44A2-8E92-7F7A3AA89FC7}" type="datetime1">
              <a:rPr lang="es-ES" noProof="0" smtClean="0"/>
              <a:t>20/10/2026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1141410" y="4304664"/>
            <a:ext cx="9912355" cy="819355"/>
          </a:xfrm>
        </p:spPr>
        <p:txBody>
          <a:bodyPr rtlCol="0" anchor="b">
            <a:normAutofit/>
          </a:bodyPr>
          <a:lstStyle>
            <a:lvl1pPr>
              <a:defRPr sz="3200"/>
            </a:lvl1pPr>
          </a:lstStyle>
          <a:p>
            <a:pPr rtl="0"/>
            <a:r>
              <a:rPr lang="es-ES" noProof="0"/>
              <a:t>Haga clic para modificar el estilo de título del patrón</a:t>
            </a:r>
          </a:p>
        </p:txBody>
      </p:sp>
      <p:sp>
        <p:nvSpPr>
          <p:cNvPr id="3" name="Marcador de posición de imagen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rtl="0">
              <a:buNone/>
            </a:pPr>
            <a:r>
              <a:rPr lang="es-ES" noProof="0"/>
              <a:t>Haga clic en el icono para agregar una imagen</a:t>
            </a:r>
          </a:p>
        </p:txBody>
      </p:sp>
      <p:sp>
        <p:nvSpPr>
          <p:cNvPr id="4" name="Marcador de posición de texto 3"/>
          <p:cNvSpPr>
            <a:spLocks noGrp="1"/>
          </p:cNvSpPr>
          <p:nvPr>
            <p:ph type="body" sz="half" idx="2"/>
          </p:nvPr>
        </p:nvSpPr>
        <p:spPr>
          <a:xfrm>
            <a:off x="1141364" y="5124020"/>
            <a:ext cx="9910859" cy="682472"/>
          </a:xfrm>
        </p:spPr>
        <p:txBody>
          <a:bodyPr rtlCol="0">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posición de fecha 4"/>
          <p:cNvSpPr>
            <a:spLocks noGrp="1"/>
          </p:cNvSpPr>
          <p:nvPr>
            <p:ph type="dt" sz="half" idx="10"/>
          </p:nvPr>
        </p:nvSpPr>
        <p:spPr/>
        <p:txBody>
          <a:bodyPr rtlCol="0"/>
          <a:lstStyle/>
          <a:p>
            <a:pPr rtl="0"/>
            <a:fld id="{58C4CEBC-8241-4D36-9AE9-2F7827A2AB82}" type="datetime1">
              <a:rPr lang="es-ES" noProof="0" smtClean="0"/>
              <a:t>20/10/2026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leyenda">
    <p:spTree>
      <p:nvGrpSpPr>
        <p:cNvPr id="1" name=""/>
        <p:cNvGrpSpPr/>
        <p:nvPr/>
      </p:nvGrpSpPr>
      <p:grpSpPr>
        <a:xfrm>
          <a:off x="0" y="0"/>
          <a:ext cx="0" cy="0"/>
          <a:chOff x="0" y="0"/>
          <a:chExt cx="0" cy="0"/>
        </a:xfrm>
      </p:grpSpPr>
      <p:sp>
        <p:nvSpPr>
          <p:cNvPr id="2" name="Título 1"/>
          <p:cNvSpPr>
            <a:spLocks noGrp="1"/>
          </p:cNvSpPr>
          <p:nvPr>
            <p:ph type="title"/>
          </p:nvPr>
        </p:nvSpPr>
        <p:spPr>
          <a:xfrm>
            <a:off x="1141456" y="609600"/>
            <a:ext cx="9905955" cy="3429000"/>
          </a:xfrm>
        </p:spPr>
        <p:txBody>
          <a:bodyPr rtlCol="0" anchor="ctr">
            <a:normAutofit/>
          </a:bodyPr>
          <a:lstStyle>
            <a:lvl1pPr>
              <a:defRPr sz="3600"/>
            </a:lvl1pPr>
          </a:lstStyle>
          <a:p>
            <a:pPr rtl="0"/>
            <a:r>
              <a:rPr lang="es-ES" noProof="0"/>
              <a:t>Haga clic para modificar el estilo de título del patrón</a:t>
            </a:r>
          </a:p>
        </p:txBody>
      </p:sp>
      <p:sp>
        <p:nvSpPr>
          <p:cNvPr id="4" name="Marcador de posición de texto 3"/>
          <p:cNvSpPr>
            <a:spLocks noGrp="1"/>
          </p:cNvSpPr>
          <p:nvPr>
            <p:ph type="body" sz="half" idx="2"/>
          </p:nvPr>
        </p:nvSpPr>
        <p:spPr>
          <a:xfrm>
            <a:off x="1141410" y="4419599"/>
            <a:ext cx="9904459" cy="1371599"/>
          </a:xfrm>
        </p:spPr>
        <p:txBody>
          <a:bodyPr rtlCol="0"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posición de fecha 4"/>
          <p:cNvSpPr>
            <a:spLocks noGrp="1"/>
          </p:cNvSpPr>
          <p:nvPr>
            <p:ph type="dt" sz="half" idx="10"/>
          </p:nvPr>
        </p:nvSpPr>
        <p:spPr/>
        <p:txBody>
          <a:bodyPr rtlCol="0"/>
          <a:lstStyle/>
          <a:p>
            <a:pPr rtl="0"/>
            <a:fld id="{C9CF86A2-5975-430E-A6E1-BD589C3F53FA}" type="datetime1">
              <a:rPr lang="es-ES" noProof="0" smtClean="0"/>
              <a:t>20/10/2026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1446212" y="609599"/>
            <a:ext cx="9302752" cy="2748429"/>
          </a:xfrm>
        </p:spPr>
        <p:txBody>
          <a:bodyPr rtlCol="0" anchor="ctr">
            <a:normAutofit/>
          </a:bodyPr>
          <a:lstStyle>
            <a:lvl1pPr>
              <a:defRPr sz="3600"/>
            </a:lvl1pPr>
          </a:lstStyle>
          <a:p>
            <a:pPr rtl="0"/>
            <a:r>
              <a:rPr lang="es-ES" noProof="0"/>
              <a:t>Haga clic para modificar el estilo de título del patrón</a:t>
            </a:r>
          </a:p>
        </p:txBody>
      </p:sp>
      <p:sp>
        <p:nvSpPr>
          <p:cNvPr id="12" name="Marcador de texto 3"/>
          <p:cNvSpPr>
            <a:spLocks noGrp="1"/>
          </p:cNvSpPr>
          <p:nvPr>
            <p:ph type="body" sz="half" idx="13"/>
          </p:nvPr>
        </p:nvSpPr>
        <p:spPr>
          <a:xfrm>
            <a:off x="1720644" y="3365557"/>
            <a:ext cx="8752299" cy="548968"/>
          </a:xfrm>
        </p:spPr>
        <p:txBody>
          <a:bodyPr rtlCol="0"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4" name="Marcador de posición de texto 3"/>
          <p:cNvSpPr>
            <a:spLocks noGrp="1"/>
          </p:cNvSpPr>
          <p:nvPr>
            <p:ph type="body" sz="half" idx="2"/>
          </p:nvPr>
        </p:nvSpPr>
        <p:spPr>
          <a:xfrm>
            <a:off x="1141411" y="4309919"/>
            <a:ext cx="9906002" cy="1489496"/>
          </a:xfrm>
        </p:spPr>
        <p:txBody>
          <a:bodyPr rtlCol="0"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posición de fecha 4"/>
          <p:cNvSpPr>
            <a:spLocks noGrp="1"/>
          </p:cNvSpPr>
          <p:nvPr>
            <p:ph type="dt" sz="half" idx="10"/>
          </p:nvPr>
        </p:nvSpPr>
        <p:spPr/>
        <p:txBody>
          <a:bodyPr rtlCol="0"/>
          <a:lstStyle/>
          <a:p>
            <a:pPr rtl="0"/>
            <a:fld id="{C2E108C3-FC2A-4A8A-AC92-EA51B902A531}" type="datetime1">
              <a:rPr lang="es-ES" noProof="0" smtClean="0"/>
              <a:t>20/10/2026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
        <p:nvSpPr>
          <p:cNvPr id="60" name="Cuadro de texto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es-ES" sz="8000" noProof="0">
                <a:solidFill>
                  <a:schemeClr val="tx1"/>
                </a:solidFill>
                <a:effectLst/>
              </a:rPr>
              <a:t>“</a:t>
            </a:r>
          </a:p>
        </p:txBody>
      </p:sp>
      <p:sp>
        <p:nvSpPr>
          <p:cNvPr id="61" name="Cuadro de texto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es-ES" sz="8000" noProof="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ítulo 1"/>
          <p:cNvSpPr>
            <a:spLocks noGrp="1"/>
          </p:cNvSpPr>
          <p:nvPr>
            <p:ph type="title"/>
          </p:nvPr>
        </p:nvSpPr>
        <p:spPr>
          <a:xfrm>
            <a:off x="1141410" y="2134041"/>
            <a:ext cx="9906001" cy="2511835"/>
          </a:xfrm>
        </p:spPr>
        <p:txBody>
          <a:bodyPr rtlCol="0" anchor="b">
            <a:normAutofit/>
          </a:bodyPr>
          <a:lstStyle>
            <a:lvl1pPr>
              <a:defRPr sz="3600"/>
            </a:lvl1pPr>
          </a:lstStyle>
          <a:p>
            <a:pPr rtl="0"/>
            <a:r>
              <a:rPr lang="es-ES" noProof="0"/>
              <a:t>Haga clic para modificar el estilo de título del patrón</a:t>
            </a:r>
          </a:p>
        </p:txBody>
      </p:sp>
      <p:sp>
        <p:nvSpPr>
          <p:cNvPr id="4" name="Marcador de posición de texto 3"/>
          <p:cNvSpPr>
            <a:spLocks noGrp="1"/>
          </p:cNvSpPr>
          <p:nvPr>
            <p:ph type="body" sz="half" idx="2"/>
          </p:nvPr>
        </p:nvSpPr>
        <p:spPr>
          <a:xfrm>
            <a:off x="1141364" y="4657655"/>
            <a:ext cx="9904505" cy="1140644"/>
          </a:xfrm>
        </p:spPr>
        <p:txBody>
          <a:bodyPr rtlCol="0"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posición de fecha 4"/>
          <p:cNvSpPr>
            <a:spLocks noGrp="1"/>
          </p:cNvSpPr>
          <p:nvPr>
            <p:ph type="dt" sz="half" idx="10"/>
          </p:nvPr>
        </p:nvSpPr>
        <p:spPr/>
        <p:txBody>
          <a:bodyPr rtlCol="0"/>
          <a:lstStyle/>
          <a:p>
            <a:pPr rtl="0"/>
            <a:fld id="{8B62AA30-5A4A-4C4F-90B9-3E19351EA7E7}" type="datetime1">
              <a:rPr lang="es-ES" noProof="0" smtClean="0"/>
              <a:t>20/10/2026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ítulo 1"/>
          <p:cNvSpPr>
            <a:spLocks noGrp="1"/>
          </p:cNvSpPr>
          <p:nvPr>
            <p:ph type="title"/>
          </p:nvPr>
        </p:nvSpPr>
        <p:spPr>
          <a:xfrm>
            <a:off x="1141413" y="609600"/>
            <a:ext cx="9905998" cy="1905000"/>
          </a:xfrm>
        </p:spPr>
        <p:txBody>
          <a:bodyPr rtlCol="0"/>
          <a:lstStyle/>
          <a:p>
            <a:pPr rtl="0"/>
            <a:r>
              <a:rPr lang="es-ES" noProof="0"/>
              <a:t>Haga clic para modificar el estilo de título del patrón</a:t>
            </a:r>
          </a:p>
        </p:txBody>
      </p:sp>
      <p:sp>
        <p:nvSpPr>
          <p:cNvPr id="7" name="Marcador de texto 2"/>
          <p:cNvSpPr>
            <a:spLocks noGrp="1"/>
          </p:cNvSpPr>
          <p:nvPr>
            <p:ph type="body" idx="1"/>
          </p:nvPr>
        </p:nvSpPr>
        <p:spPr>
          <a:xfrm>
            <a:off x="1141410" y="2674463"/>
            <a:ext cx="3196899" cy="685800"/>
          </a:xfrm>
        </p:spPr>
        <p:txBody>
          <a:bodyPr rtlCol="0"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8" name="Marcador de posición de texto 3"/>
          <p:cNvSpPr>
            <a:spLocks noGrp="1"/>
          </p:cNvSpPr>
          <p:nvPr>
            <p:ph type="body" sz="half" idx="15"/>
          </p:nvPr>
        </p:nvSpPr>
        <p:spPr>
          <a:xfrm>
            <a:off x="1127918" y="3360263"/>
            <a:ext cx="3208735" cy="2430936"/>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9" name="Marcador de posición de texto 4"/>
          <p:cNvSpPr>
            <a:spLocks noGrp="1"/>
          </p:cNvSpPr>
          <p:nvPr>
            <p:ph type="body" sz="quarter" idx="3"/>
          </p:nvPr>
        </p:nvSpPr>
        <p:spPr>
          <a:xfrm>
            <a:off x="4514766" y="2677635"/>
            <a:ext cx="3184385" cy="685800"/>
          </a:xfrm>
        </p:spPr>
        <p:txBody>
          <a:bodyPr rtlCol="0"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10" name="Marcador de posición de texto 3"/>
          <p:cNvSpPr>
            <a:spLocks noGrp="1"/>
          </p:cNvSpPr>
          <p:nvPr>
            <p:ph type="body" sz="half" idx="16"/>
          </p:nvPr>
        </p:nvSpPr>
        <p:spPr>
          <a:xfrm>
            <a:off x="4504213" y="3363435"/>
            <a:ext cx="3195830" cy="2430936"/>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11" name="Marcador de posición de texto 4"/>
          <p:cNvSpPr>
            <a:spLocks noGrp="1"/>
          </p:cNvSpPr>
          <p:nvPr>
            <p:ph type="body" sz="quarter" idx="13"/>
          </p:nvPr>
        </p:nvSpPr>
        <p:spPr>
          <a:xfrm>
            <a:off x="7852442" y="2674463"/>
            <a:ext cx="3194968" cy="685800"/>
          </a:xfrm>
        </p:spPr>
        <p:txBody>
          <a:bodyPr rtlCol="0"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12" name="Marcador de posición de texto 3"/>
          <p:cNvSpPr>
            <a:spLocks noGrp="1"/>
          </p:cNvSpPr>
          <p:nvPr>
            <p:ph type="body" sz="half" idx="17"/>
          </p:nvPr>
        </p:nvSpPr>
        <p:spPr>
          <a:xfrm>
            <a:off x="7852442" y="3360263"/>
            <a:ext cx="3194968" cy="2430936"/>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3" name="Marcador de posición de fecha 2"/>
          <p:cNvSpPr>
            <a:spLocks noGrp="1"/>
          </p:cNvSpPr>
          <p:nvPr>
            <p:ph type="dt" sz="half" idx="10"/>
          </p:nvPr>
        </p:nvSpPr>
        <p:spPr/>
        <p:txBody>
          <a:bodyPr rtlCol="0"/>
          <a:lstStyle/>
          <a:p>
            <a:pPr rtl="0"/>
            <a:fld id="{3FEF6314-BF1E-4D9F-B381-C1CADA8C0092}" type="datetime1">
              <a:rPr lang="es-ES" noProof="0" smtClean="0"/>
              <a:t>20/10/2026</a:t>
            </a:fld>
            <a:endParaRPr lang="es-ES" noProof="0"/>
          </a:p>
        </p:txBody>
      </p:sp>
      <p:sp>
        <p:nvSpPr>
          <p:cNvPr id="4" name="Marcador de posición de pie de página 3"/>
          <p:cNvSpPr>
            <a:spLocks noGrp="1"/>
          </p:cNvSpPr>
          <p:nvPr>
            <p:ph type="ftr" sz="quarter" idx="11"/>
          </p:nvPr>
        </p:nvSpPr>
        <p:spPr/>
        <p:txBody>
          <a:bodyPr rtlCol="0"/>
          <a:lstStyle/>
          <a:p>
            <a:pPr rtl="0"/>
            <a:endParaRPr lang="es-ES" noProof="0"/>
          </a:p>
        </p:txBody>
      </p:sp>
      <p:sp>
        <p:nvSpPr>
          <p:cNvPr id="5" name="Marcador de posición de número de diapositiva 4"/>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ítulo 1"/>
          <p:cNvSpPr>
            <a:spLocks noGrp="1"/>
          </p:cNvSpPr>
          <p:nvPr>
            <p:ph type="title"/>
          </p:nvPr>
        </p:nvSpPr>
        <p:spPr>
          <a:xfrm>
            <a:off x="1141411" y="609600"/>
            <a:ext cx="9905999" cy="1905000"/>
          </a:xfrm>
        </p:spPr>
        <p:txBody>
          <a:bodyPr rtlCol="0"/>
          <a:lstStyle/>
          <a:p>
            <a:pPr rtl="0"/>
            <a:r>
              <a:rPr lang="es-ES" noProof="0"/>
              <a:t>Haga clic para modificar el estilo de título del patrón</a:t>
            </a:r>
          </a:p>
        </p:txBody>
      </p:sp>
      <p:sp>
        <p:nvSpPr>
          <p:cNvPr id="19" name="Marcador de texto 2"/>
          <p:cNvSpPr>
            <a:spLocks noGrp="1"/>
          </p:cNvSpPr>
          <p:nvPr>
            <p:ph type="body" idx="1"/>
          </p:nvPr>
        </p:nvSpPr>
        <p:spPr>
          <a:xfrm>
            <a:off x="1141413" y="4404596"/>
            <a:ext cx="3195240" cy="576262"/>
          </a:xfrm>
        </p:spPr>
        <p:txBody>
          <a:bodyPr rtlCol="0"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0" name="Marcador de posición de imagen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rtl="0">
              <a:buNone/>
            </a:pPr>
            <a:r>
              <a:rPr lang="es-ES" noProof="0"/>
              <a:t>Haga clic en el icono para agregar una imagen</a:t>
            </a:r>
          </a:p>
        </p:txBody>
      </p:sp>
      <p:sp>
        <p:nvSpPr>
          <p:cNvPr id="21" name="Marcador de posición de texto 3"/>
          <p:cNvSpPr>
            <a:spLocks noGrp="1"/>
          </p:cNvSpPr>
          <p:nvPr>
            <p:ph type="body" sz="half" idx="18"/>
          </p:nvPr>
        </p:nvSpPr>
        <p:spPr>
          <a:xfrm>
            <a:off x="1141413" y="4980858"/>
            <a:ext cx="3195240" cy="817843"/>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22" name="Marcador de posición de texto 4"/>
          <p:cNvSpPr>
            <a:spLocks noGrp="1"/>
          </p:cNvSpPr>
          <p:nvPr>
            <p:ph type="body" sz="quarter" idx="3"/>
          </p:nvPr>
        </p:nvSpPr>
        <p:spPr>
          <a:xfrm>
            <a:off x="4489053" y="4404596"/>
            <a:ext cx="3200400" cy="576262"/>
          </a:xfrm>
        </p:spPr>
        <p:txBody>
          <a:bodyPr rtlCol="0"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3" name="Marcador de posición de imagen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rtl="0">
              <a:buNone/>
            </a:pPr>
            <a:r>
              <a:rPr lang="es-ES" noProof="0"/>
              <a:t>Haga clic en el icono para agregar una imagen</a:t>
            </a:r>
          </a:p>
        </p:txBody>
      </p:sp>
      <p:sp>
        <p:nvSpPr>
          <p:cNvPr id="24" name="Marcador de posición de texto 3"/>
          <p:cNvSpPr>
            <a:spLocks noGrp="1"/>
          </p:cNvSpPr>
          <p:nvPr>
            <p:ph type="body" sz="half" idx="19"/>
          </p:nvPr>
        </p:nvSpPr>
        <p:spPr>
          <a:xfrm>
            <a:off x="4487593" y="4980857"/>
            <a:ext cx="3200400" cy="810342"/>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25" name="Marcador de texto 4"/>
          <p:cNvSpPr>
            <a:spLocks noGrp="1"/>
          </p:cNvSpPr>
          <p:nvPr>
            <p:ph type="body" sz="quarter" idx="13"/>
          </p:nvPr>
        </p:nvSpPr>
        <p:spPr>
          <a:xfrm>
            <a:off x="7852567" y="4404595"/>
            <a:ext cx="3190741" cy="576262"/>
          </a:xfrm>
        </p:spPr>
        <p:txBody>
          <a:bodyPr rtlCol="0"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6" name="Marcador de posición de imagen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rtl="0">
              <a:buNone/>
            </a:pPr>
            <a:r>
              <a:rPr lang="es-ES" noProof="0"/>
              <a:t>Haga clic en el icono para agregar una imagen</a:t>
            </a:r>
          </a:p>
        </p:txBody>
      </p:sp>
      <p:sp>
        <p:nvSpPr>
          <p:cNvPr id="27" name="Marcador de posición de texto 3"/>
          <p:cNvSpPr>
            <a:spLocks noGrp="1"/>
          </p:cNvSpPr>
          <p:nvPr>
            <p:ph type="body" sz="half" idx="20"/>
          </p:nvPr>
        </p:nvSpPr>
        <p:spPr>
          <a:xfrm>
            <a:off x="7852442" y="4980854"/>
            <a:ext cx="3194968" cy="810345"/>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3" name="Marcador de posición de fecha 2"/>
          <p:cNvSpPr>
            <a:spLocks noGrp="1"/>
          </p:cNvSpPr>
          <p:nvPr>
            <p:ph type="dt" sz="half" idx="10"/>
          </p:nvPr>
        </p:nvSpPr>
        <p:spPr/>
        <p:txBody>
          <a:bodyPr rtlCol="0"/>
          <a:lstStyle/>
          <a:p>
            <a:pPr rtl="0"/>
            <a:fld id="{4A719E82-A331-4C72-B82B-5BADCE141852}" type="datetime1">
              <a:rPr lang="es-ES" noProof="0" smtClean="0"/>
              <a:t>20/10/2026</a:t>
            </a:fld>
            <a:endParaRPr lang="es-ES" noProof="0"/>
          </a:p>
        </p:txBody>
      </p:sp>
      <p:sp>
        <p:nvSpPr>
          <p:cNvPr id="4" name="Marcador de posición de pie de página 3"/>
          <p:cNvSpPr>
            <a:spLocks noGrp="1"/>
          </p:cNvSpPr>
          <p:nvPr>
            <p:ph type="ftr" sz="quarter" idx="11"/>
          </p:nvPr>
        </p:nvSpPr>
        <p:spPr/>
        <p:txBody>
          <a:bodyPr rtlCol="0"/>
          <a:lstStyle/>
          <a:p>
            <a:pPr rtl="0"/>
            <a:endParaRPr lang="es-ES" noProof="0"/>
          </a:p>
        </p:txBody>
      </p:sp>
      <p:sp>
        <p:nvSpPr>
          <p:cNvPr id="5" name="Marcador de posición de número de diapositiva 4"/>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texto vertical 2"/>
          <p:cNvSpPr>
            <a:spLocks noGrp="1"/>
          </p:cNvSpPr>
          <p:nvPr>
            <p:ph type="body" orient="vert" idx="1"/>
          </p:nvPr>
        </p:nvSpPr>
        <p:spPr/>
        <p:txBody>
          <a:bodyPr vert="eaVert" rtlCol="0" anchor="t"/>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B95345DB-BC09-4F2D-A950-B5824E6179D5}" type="datetime1">
              <a:rPr lang="es-ES" noProof="0" smtClean="0"/>
              <a:t>20/10/2026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9042400" y="609599"/>
            <a:ext cx="2005011" cy="5181601"/>
          </a:xfrm>
        </p:spPr>
        <p:txBody>
          <a:bodyPr vert="eaVert" rtlCol="0"/>
          <a:lstStyle/>
          <a:p>
            <a:pPr rtl="0"/>
            <a:r>
              <a:rPr lang="es-ES" noProof="0"/>
              <a:t>Haga clic para modificar el estilo de título del patrón</a:t>
            </a:r>
          </a:p>
        </p:txBody>
      </p:sp>
      <p:sp>
        <p:nvSpPr>
          <p:cNvPr id="3" name="Marcador de posición de texto vertical 2"/>
          <p:cNvSpPr>
            <a:spLocks noGrp="1"/>
          </p:cNvSpPr>
          <p:nvPr>
            <p:ph type="body" orient="vert" idx="1"/>
          </p:nvPr>
        </p:nvSpPr>
        <p:spPr>
          <a:xfrm>
            <a:off x="1141410" y="609599"/>
            <a:ext cx="7748590" cy="5181601"/>
          </a:xfrm>
        </p:spPr>
        <p:txBody>
          <a:bodyPr vert="eaVert"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pPr rtl="0"/>
            <a:fld id="{20DB2A24-9D58-4203-8723-A461A06D087E}" type="datetime1">
              <a:rPr lang="es-ES" noProof="0" smtClean="0"/>
              <a:t>20/10/2026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p:txBody>
          <a:bodyPr rtlCol="0"/>
          <a:lstStyle/>
          <a:p>
            <a:pPr rtl="0"/>
            <a:fld id="{6D22F896-40B5-4ADD-8801-0D06FADFA095}" type="slidenum">
              <a:rPr lang="es-ES" noProof="0" smtClean="0"/>
              <a:t>‹Nº›</a:t>
            </a:fld>
            <a:endParaRPr lang="es-ES" noProof="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rtl="0"/>
            <a:fld id="{A0CA0AF3-38EB-4C63-8219-1BB50E1DE642}" type="datetime1">
              <a:rPr lang="es-ES" noProof="0" smtClean="0"/>
              <a:t>20/10/2026</a:t>
            </a:fld>
            <a:endParaRPr lang="es-ES" noProof="0"/>
          </a:p>
        </p:txBody>
      </p:sp>
      <p:sp>
        <p:nvSpPr>
          <p:cNvPr id="5" name="Footer Placeholder 4"/>
          <p:cNvSpPr>
            <a:spLocks noGrp="1"/>
          </p:cNvSpPr>
          <p:nvPr>
            <p:ph type="ftr" sz="quarter" idx="11"/>
          </p:nvPr>
        </p:nvSpPr>
        <p:spPr/>
        <p:txBody>
          <a:bodyPr/>
          <a:lstStyle/>
          <a:p>
            <a:pPr rtl="0"/>
            <a:endParaRPr lang="es-ES" noProof="0"/>
          </a:p>
        </p:txBody>
      </p:sp>
      <p:sp>
        <p:nvSpPr>
          <p:cNvPr id="6" name="Slide Number Placeholder 5"/>
          <p:cNvSpPr>
            <a:spLocks noGrp="1"/>
          </p:cNvSpPr>
          <p:nvPr>
            <p:ph type="sldNum" sz="quarter" idx="12"/>
          </p:nvPr>
        </p:nvSpPr>
        <p:spPr/>
        <p:txBody>
          <a:bodyPr/>
          <a:lstStyle/>
          <a:p>
            <a:pPr rtl="0"/>
            <a:fld id="{6D22F896-40B5-4ADD-8801-0D06FADFA095}" type="slidenum">
              <a:rPr lang="es-ES" noProof="0" smtClean="0"/>
              <a:t>‹Nº›</a:t>
            </a:fld>
            <a:endParaRPr lang="es-ES" noProof="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699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rtl="0"/>
            <a:fld id="{1E95752A-3CB1-471B-A60A-70B55E468DDA}" type="datetime1">
              <a:rPr lang="es-ES" noProof="0" smtClean="0"/>
              <a:t>20/10/2026</a:t>
            </a:fld>
            <a:endParaRPr lang="es-ES" noProof="0" dirty="0"/>
          </a:p>
        </p:txBody>
      </p:sp>
      <p:sp>
        <p:nvSpPr>
          <p:cNvPr id="5" name="Footer Placeholder 4"/>
          <p:cNvSpPr>
            <a:spLocks noGrp="1"/>
          </p:cNvSpPr>
          <p:nvPr>
            <p:ph type="ftr" sz="quarter" idx="11"/>
          </p:nvPr>
        </p:nvSpPr>
        <p:spPr/>
        <p:txBody>
          <a:bodyPr/>
          <a:lstStyle/>
          <a:p>
            <a:pPr rtl="0"/>
            <a:endParaRPr lang="es-ES" noProof="0"/>
          </a:p>
        </p:txBody>
      </p:sp>
      <p:sp>
        <p:nvSpPr>
          <p:cNvPr id="6" name="Slide Number Placeholder 5"/>
          <p:cNvSpPr>
            <a:spLocks noGrp="1"/>
          </p:cNvSpPr>
          <p:nvPr>
            <p:ph type="sldNum" sz="quarter" idx="12"/>
          </p:nvPr>
        </p:nvSpPr>
        <p:spPr/>
        <p:txBody>
          <a:bodyPr/>
          <a:lstStyle/>
          <a:p>
            <a:pPr rtl="0"/>
            <a:fld id="{6D22F896-40B5-4ADD-8801-0D06FADFA095}" type="slidenum">
              <a:rPr lang="es-ES" noProof="0" smtClean="0"/>
              <a:pPr rtl="0"/>
              <a:t>‹Nº›</a:t>
            </a:fld>
            <a:endParaRPr lang="es-ES" noProof="0"/>
          </a:p>
        </p:txBody>
      </p:sp>
    </p:spTree>
    <p:extLst>
      <p:ext uri="{BB962C8B-B14F-4D97-AF65-F5344CB8AC3E}">
        <p14:creationId xmlns:p14="http://schemas.microsoft.com/office/powerpoint/2010/main" val="3656338480"/>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rtl="0"/>
            <a:fld id="{BB54C683-0777-4D8C-AF75-A78D3205BAC8}" type="datetime1">
              <a:rPr lang="es-ES" noProof="0" smtClean="0"/>
              <a:t>20/10/2026</a:t>
            </a:fld>
            <a:endParaRPr lang="es-ES" noProof="0"/>
          </a:p>
        </p:txBody>
      </p:sp>
      <p:sp>
        <p:nvSpPr>
          <p:cNvPr id="5" name="Footer Placeholder 4"/>
          <p:cNvSpPr>
            <a:spLocks noGrp="1"/>
          </p:cNvSpPr>
          <p:nvPr>
            <p:ph type="ftr" sz="quarter" idx="11"/>
          </p:nvPr>
        </p:nvSpPr>
        <p:spPr/>
        <p:txBody>
          <a:bodyPr/>
          <a:lstStyle/>
          <a:p>
            <a:pPr rtl="0"/>
            <a:endParaRPr lang="es-ES" noProof="0"/>
          </a:p>
        </p:txBody>
      </p:sp>
      <p:sp>
        <p:nvSpPr>
          <p:cNvPr id="6" name="Slide Number Placeholder 5"/>
          <p:cNvSpPr>
            <a:spLocks noGrp="1"/>
          </p:cNvSpPr>
          <p:nvPr>
            <p:ph type="sldNum" sz="quarter" idx="12"/>
          </p:nvPr>
        </p:nvSpPr>
        <p:spPr/>
        <p:txBody>
          <a:bodyPr/>
          <a:lstStyle/>
          <a:p>
            <a:pPr rtl="0"/>
            <a:fld id="{6D22F896-40B5-4ADD-8801-0D06FADFA095}" type="slidenum">
              <a:rPr lang="es-ES" noProof="0" smtClean="0"/>
              <a:t>‹Nº›</a:t>
            </a:fld>
            <a:endParaRPr lang="es-ES" noProof="0"/>
          </a:p>
        </p:txBody>
      </p:sp>
    </p:spTree>
    <p:extLst>
      <p:ext uri="{BB962C8B-B14F-4D97-AF65-F5344CB8AC3E}">
        <p14:creationId xmlns:p14="http://schemas.microsoft.com/office/powerpoint/2010/main" val="6787771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rtl="0"/>
            <a:fld id="{62BBE8E3-4A21-45D7-A860-DFDA026419EC}" type="datetime1">
              <a:rPr lang="es-ES" noProof="0" smtClean="0"/>
              <a:t>20/10/2026</a:t>
            </a:fld>
            <a:endParaRPr lang="es-ES" noProof="0"/>
          </a:p>
        </p:txBody>
      </p:sp>
      <p:sp>
        <p:nvSpPr>
          <p:cNvPr id="6" name="Footer Placeholder 5"/>
          <p:cNvSpPr>
            <a:spLocks noGrp="1"/>
          </p:cNvSpPr>
          <p:nvPr>
            <p:ph type="ftr" sz="quarter" idx="11"/>
          </p:nvPr>
        </p:nvSpPr>
        <p:spPr/>
        <p:txBody>
          <a:bodyPr/>
          <a:lstStyle/>
          <a:p>
            <a:pPr rtl="0"/>
            <a:endParaRPr lang="es-ES" noProof="0"/>
          </a:p>
        </p:txBody>
      </p:sp>
      <p:sp>
        <p:nvSpPr>
          <p:cNvPr id="7" name="Slide Number Placeholder 6"/>
          <p:cNvSpPr>
            <a:spLocks noGrp="1"/>
          </p:cNvSpPr>
          <p:nvPr>
            <p:ph type="sldNum" sz="quarter" idx="12"/>
          </p:nvPr>
        </p:nvSpPr>
        <p:spPr/>
        <p:txBody>
          <a:bodyPr/>
          <a:lstStyle/>
          <a:p>
            <a:pPr rtl="0"/>
            <a:fld id="{6D22F896-40B5-4ADD-8801-0D06FADFA095}" type="slidenum">
              <a:rPr lang="es-ES" noProof="0" smtClean="0"/>
              <a:t>‹Nº›</a:t>
            </a:fld>
            <a:endParaRPr lang="es-ES" noProof="0"/>
          </a:p>
        </p:txBody>
      </p:sp>
    </p:spTree>
    <p:extLst>
      <p:ext uri="{BB962C8B-B14F-4D97-AF65-F5344CB8AC3E}">
        <p14:creationId xmlns:p14="http://schemas.microsoft.com/office/powerpoint/2010/main" val="23328173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rtl="0"/>
            <a:fld id="{8EFD387C-7178-4981-AEA8-6F8B6F75A91E}" type="datetime1">
              <a:rPr lang="es-ES" noProof="0" smtClean="0"/>
              <a:t>20/10/2026</a:t>
            </a:fld>
            <a:endParaRPr lang="es-ES" noProof="0"/>
          </a:p>
        </p:txBody>
      </p:sp>
      <p:sp>
        <p:nvSpPr>
          <p:cNvPr id="8" name="Footer Placeholder 7"/>
          <p:cNvSpPr>
            <a:spLocks noGrp="1"/>
          </p:cNvSpPr>
          <p:nvPr>
            <p:ph type="ftr" sz="quarter" idx="11"/>
          </p:nvPr>
        </p:nvSpPr>
        <p:spPr/>
        <p:txBody>
          <a:bodyPr/>
          <a:lstStyle/>
          <a:p>
            <a:pPr rtl="0"/>
            <a:endParaRPr lang="es-ES" noProof="0"/>
          </a:p>
        </p:txBody>
      </p:sp>
      <p:sp>
        <p:nvSpPr>
          <p:cNvPr id="9" name="Slide Number Placeholder 8"/>
          <p:cNvSpPr>
            <a:spLocks noGrp="1"/>
          </p:cNvSpPr>
          <p:nvPr>
            <p:ph type="sldNum" sz="quarter" idx="12"/>
          </p:nvPr>
        </p:nvSpPr>
        <p:spPr/>
        <p:txBody>
          <a:bodyPr/>
          <a:lstStyle/>
          <a:p>
            <a:pPr rtl="0"/>
            <a:fld id="{6D22F896-40B5-4ADD-8801-0D06FADFA095}" type="slidenum">
              <a:rPr lang="es-ES" noProof="0" smtClean="0"/>
              <a:t>‹Nº›</a:t>
            </a:fld>
            <a:endParaRPr lang="es-ES" noProof="0"/>
          </a:p>
        </p:txBody>
      </p:sp>
    </p:spTree>
    <p:extLst>
      <p:ext uri="{BB962C8B-B14F-4D97-AF65-F5344CB8AC3E}">
        <p14:creationId xmlns:p14="http://schemas.microsoft.com/office/powerpoint/2010/main" val="35626295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rtl="0"/>
            <a:fld id="{F9E1022B-32BE-4FE1-92B8-C5149277BA50}" type="datetime1">
              <a:rPr lang="es-ES" noProof="0" smtClean="0"/>
              <a:t>20/10/2026</a:t>
            </a:fld>
            <a:endParaRPr lang="es-ES" noProof="0"/>
          </a:p>
        </p:txBody>
      </p:sp>
      <p:sp>
        <p:nvSpPr>
          <p:cNvPr id="4" name="Footer Placeholder 3"/>
          <p:cNvSpPr>
            <a:spLocks noGrp="1"/>
          </p:cNvSpPr>
          <p:nvPr>
            <p:ph type="ftr" sz="quarter" idx="11"/>
          </p:nvPr>
        </p:nvSpPr>
        <p:spPr/>
        <p:txBody>
          <a:bodyPr/>
          <a:lstStyle/>
          <a:p>
            <a:pPr rtl="0"/>
            <a:endParaRPr lang="es-ES" noProof="0"/>
          </a:p>
        </p:txBody>
      </p:sp>
      <p:sp>
        <p:nvSpPr>
          <p:cNvPr id="5" name="Slide Number Placeholder 4"/>
          <p:cNvSpPr>
            <a:spLocks noGrp="1"/>
          </p:cNvSpPr>
          <p:nvPr>
            <p:ph type="sldNum" sz="quarter" idx="12"/>
          </p:nvPr>
        </p:nvSpPr>
        <p:spPr/>
        <p:txBody>
          <a:bodyPr/>
          <a:lstStyle/>
          <a:p>
            <a:pPr rtl="0"/>
            <a:fld id="{6D22F896-40B5-4ADD-8801-0D06FADFA095}" type="slidenum">
              <a:rPr lang="es-ES" noProof="0" smtClean="0"/>
              <a:t>‹Nº›</a:t>
            </a:fld>
            <a:endParaRPr lang="es-ES" noProof="0"/>
          </a:p>
        </p:txBody>
      </p:sp>
    </p:spTree>
    <p:extLst>
      <p:ext uri="{BB962C8B-B14F-4D97-AF65-F5344CB8AC3E}">
        <p14:creationId xmlns:p14="http://schemas.microsoft.com/office/powerpoint/2010/main" val="33204679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2AD2895C-9724-44AD-A1CB-C4CD2333D14A}" type="datetime1">
              <a:rPr lang="es-ES" noProof="0" smtClean="0"/>
              <a:t>20/10/2026</a:t>
            </a:fld>
            <a:endParaRPr lang="es-ES" noProof="0"/>
          </a:p>
        </p:txBody>
      </p:sp>
      <p:sp>
        <p:nvSpPr>
          <p:cNvPr id="3" name="Footer Placeholder 2"/>
          <p:cNvSpPr>
            <a:spLocks noGrp="1"/>
          </p:cNvSpPr>
          <p:nvPr>
            <p:ph type="ftr" sz="quarter" idx="11"/>
          </p:nvPr>
        </p:nvSpPr>
        <p:spPr/>
        <p:txBody>
          <a:bodyPr/>
          <a:lstStyle/>
          <a:p>
            <a:pPr rtl="0"/>
            <a:endParaRPr lang="es-ES" noProof="0"/>
          </a:p>
        </p:txBody>
      </p:sp>
      <p:sp>
        <p:nvSpPr>
          <p:cNvPr id="4" name="Slide Number Placeholder 3"/>
          <p:cNvSpPr>
            <a:spLocks noGrp="1"/>
          </p:cNvSpPr>
          <p:nvPr>
            <p:ph type="sldNum" sz="quarter" idx="12"/>
          </p:nvPr>
        </p:nvSpPr>
        <p:spPr/>
        <p:txBody>
          <a:bodyPr/>
          <a:lstStyle/>
          <a:p>
            <a:pPr rtl="0"/>
            <a:fld id="{6D22F896-40B5-4ADD-8801-0D06FADFA095}" type="slidenum">
              <a:rPr lang="es-ES" noProof="0" smtClean="0"/>
              <a:t>‹Nº›</a:t>
            </a:fld>
            <a:endParaRPr lang="es-ES" noProof="0"/>
          </a:p>
        </p:txBody>
      </p:sp>
    </p:spTree>
    <p:extLst>
      <p:ext uri="{BB962C8B-B14F-4D97-AF65-F5344CB8AC3E}">
        <p14:creationId xmlns:p14="http://schemas.microsoft.com/office/powerpoint/2010/main" val="16571064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rtl="0"/>
            <a:fld id="{EB4771A7-61FB-45DE-8598-173673CE36D3}" type="datetime1">
              <a:rPr lang="es-ES" noProof="0" smtClean="0"/>
              <a:t>20/10/2026</a:t>
            </a:fld>
            <a:endParaRPr lang="es-ES" noProof="0"/>
          </a:p>
        </p:txBody>
      </p:sp>
      <p:sp>
        <p:nvSpPr>
          <p:cNvPr id="6" name="Footer Placeholder 5"/>
          <p:cNvSpPr>
            <a:spLocks noGrp="1"/>
          </p:cNvSpPr>
          <p:nvPr>
            <p:ph type="ftr" sz="quarter" idx="11"/>
          </p:nvPr>
        </p:nvSpPr>
        <p:spPr/>
        <p:txBody>
          <a:bodyPr/>
          <a:lstStyle/>
          <a:p>
            <a:pPr rtl="0"/>
            <a:endParaRPr lang="es-ES" noProof="0"/>
          </a:p>
        </p:txBody>
      </p:sp>
      <p:sp>
        <p:nvSpPr>
          <p:cNvPr id="7" name="Slide Number Placeholder 6"/>
          <p:cNvSpPr>
            <a:spLocks noGrp="1"/>
          </p:cNvSpPr>
          <p:nvPr>
            <p:ph type="sldNum" sz="quarter" idx="12"/>
          </p:nvPr>
        </p:nvSpPr>
        <p:spPr/>
        <p:txBody>
          <a:bodyPr/>
          <a:lstStyle/>
          <a:p>
            <a:pPr rtl="0"/>
            <a:fld id="{6D22F896-40B5-4ADD-8801-0D06FADFA095}" type="slidenum">
              <a:rPr lang="es-ES" noProof="0" smtClean="0"/>
              <a:t>‹Nº›</a:t>
            </a:fld>
            <a:endParaRPr lang="es-ES" noProof="0"/>
          </a:p>
        </p:txBody>
      </p:sp>
    </p:spTree>
    <p:extLst>
      <p:ext uri="{BB962C8B-B14F-4D97-AF65-F5344CB8AC3E}">
        <p14:creationId xmlns:p14="http://schemas.microsoft.com/office/powerpoint/2010/main" val="33200707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rtl="0"/>
            <a:fld id="{1E95752A-3CB1-471B-A60A-70B55E468DDA}" type="datetime1">
              <a:rPr lang="es-ES" noProof="0" smtClean="0"/>
              <a:t>20/10/2026</a:t>
            </a:fld>
            <a:endParaRPr lang="es-ES" noProof="0" dirty="0"/>
          </a:p>
        </p:txBody>
      </p:sp>
      <p:sp>
        <p:nvSpPr>
          <p:cNvPr id="6" name="Footer Placeholder 5"/>
          <p:cNvSpPr>
            <a:spLocks noGrp="1"/>
          </p:cNvSpPr>
          <p:nvPr>
            <p:ph type="ftr" sz="quarter" idx="11"/>
          </p:nvPr>
        </p:nvSpPr>
        <p:spPr/>
        <p:txBody>
          <a:bodyPr/>
          <a:lstStyle/>
          <a:p>
            <a:pPr rtl="0"/>
            <a:endParaRPr lang="es-ES" noProof="0"/>
          </a:p>
        </p:txBody>
      </p:sp>
      <p:sp>
        <p:nvSpPr>
          <p:cNvPr id="7" name="Slide Number Placeholder 6"/>
          <p:cNvSpPr>
            <a:spLocks noGrp="1"/>
          </p:cNvSpPr>
          <p:nvPr>
            <p:ph type="sldNum" sz="quarter" idx="12"/>
          </p:nvPr>
        </p:nvSpPr>
        <p:spPr/>
        <p:txBody>
          <a:bodyPr/>
          <a:lstStyle/>
          <a:p>
            <a:pPr rtl="0"/>
            <a:fld id="{6D22F896-40B5-4ADD-8801-0D06FADFA095}" type="slidenum">
              <a:rPr lang="es-ES" noProof="0" smtClean="0"/>
              <a:pPr rtl="0"/>
              <a:t>‹Nº›</a:t>
            </a:fld>
            <a:endParaRPr lang="es-ES" noProof="0"/>
          </a:p>
        </p:txBody>
      </p:sp>
    </p:spTree>
    <p:extLst>
      <p:ext uri="{BB962C8B-B14F-4D97-AF65-F5344CB8AC3E}">
        <p14:creationId xmlns:p14="http://schemas.microsoft.com/office/powerpoint/2010/main" val="475383356"/>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pPr rtl="0"/>
            <a:fld id="{1E95752A-3CB1-471B-A60A-70B55E468DDA}" type="datetime1">
              <a:rPr lang="es-ES" noProof="0" smtClean="0"/>
              <a:t>20/10/2026</a:t>
            </a:fld>
            <a:endParaRPr lang="es-ES" noProof="0" dirty="0"/>
          </a:p>
        </p:txBody>
      </p:sp>
      <p:sp>
        <p:nvSpPr>
          <p:cNvPr id="4" name="Footer Placeholder 3"/>
          <p:cNvSpPr>
            <a:spLocks noGrp="1"/>
          </p:cNvSpPr>
          <p:nvPr>
            <p:ph type="ftr" sz="quarter" idx="11"/>
          </p:nvPr>
        </p:nvSpPr>
        <p:spPr/>
        <p:txBody>
          <a:bodyPr/>
          <a:lstStyle/>
          <a:p>
            <a:pPr rtl="0"/>
            <a:endParaRPr lang="es-ES" noProof="0"/>
          </a:p>
        </p:txBody>
      </p:sp>
      <p:sp>
        <p:nvSpPr>
          <p:cNvPr id="5" name="Slide Number Placeholder 4"/>
          <p:cNvSpPr>
            <a:spLocks noGrp="1"/>
          </p:cNvSpPr>
          <p:nvPr>
            <p:ph type="sldNum" sz="quarter" idx="12"/>
          </p:nvPr>
        </p:nvSpPr>
        <p:spPr/>
        <p:txBody>
          <a:bodyPr/>
          <a:lstStyle/>
          <a:p>
            <a:pPr rtl="0"/>
            <a:fld id="{6D22F896-40B5-4ADD-8801-0D06FADFA095}" type="slidenum">
              <a:rPr lang="es-ES" noProof="0" smtClean="0"/>
              <a:pPr rtl="0"/>
              <a:t>‹Nº›</a:t>
            </a:fld>
            <a:endParaRPr lang="es-ES" noProof="0"/>
          </a:p>
        </p:txBody>
      </p:sp>
    </p:spTree>
    <p:extLst>
      <p:ext uri="{BB962C8B-B14F-4D97-AF65-F5344CB8AC3E}">
        <p14:creationId xmlns:p14="http://schemas.microsoft.com/office/powerpoint/2010/main" val="397491342"/>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rtl="0"/>
            <a:fld id="{1E95752A-3CB1-471B-A60A-70B55E468DDA}" type="datetime1">
              <a:rPr lang="es-ES" noProof="0" smtClean="0"/>
              <a:t>20/10/2026</a:t>
            </a:fld>
            <a:endParaRPr lang="es-ES" noProof="0" dirty="0"/>
          </a:p>
        </p:txBody>
      </p:sp>
      <p:sp>
        <p:nvSpPr>
          <p:cNvPr id="5" name="Footer Placeholder 4"/>
          <p:cNvSpPr>
            <a:spLocks noGrp="1"/>
          </p:cNvSpPr>
          <p:nvPr>
            <p:ph type="ftr" sz="quarter" idx="11"/>
          </p:nvPr>
        </p:nvSpPr>
        <p:spPr/>
        <p:txBody>
          <a:bodyPr/>
          <a:lstStyle/>
          <a:p>
            <a:pPr rtl="0"/>
            <a:endParaRPr lang="es-ES" noProof="0"/>
          </a:p>
        </p:txBody>
      </p:sp>
      <p:sp>
        <p:nvSpPr>
          <p:cNvPr id="6" name="Slide Number Placeholder 5"/>
          <p:cNvSpPr>
            <a:spLocks noGrp="1"/>
          </p:cNvSpPr>
          <p:nvPr>
            <p:ph type="sldNum" sz="quarter" idx="12"/>
          </p:nvPr>
        </p:nvSpPr>
        <p:spPr/>
        <p:txBody>
          <a:bodyPr/>
          <a:lstStyle/>
          <a:p>
            <a:pPr rtl="0"/>
            <a:fld id="{6D22F896-40B5-4ADD-8801-0D06FADFA095}" type="slidenum">
              <a:rPr lang="es-ES" noProof="0" smtClean="0"/>
              <a:pPr rtl="0"/>
              <a:t>‹Nº›</a:t>
            </a:fld>
            <a:endParaRPr lang="es-ES" noProof="0"/>
          </a:p>
        </p:txBody>
      </p:sp>
    </p:spTree>
    <p:extLst>
      <p:ext uri="{BB962C8B-B14F-4D97-AF65-F5344CB8AC3E}">
        <p14:creationId xmlns:p14="http://schemas.microsoft.com/office/powerpoint/2010/main" val="3010301134"/>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rtl="0"/>
            <a:fld id="{1E95752A-3CB1-471B-A60A-70B55E468DDA}" type="datetime1">
              <a:rPr lang="es-ES" noProof="0" smtClean="0"/>
              <a:t>20/10/2026</a:t>
            </a:fld>
            <a:endParaRPr lang="es-ES" noProof="0" dirty="0"/>
          </a:p>
        </p:txBody>
      </p:sp>
      <p:sp>
        <p:nvSpPr>
          <p:cNvPr id="5" name="Footer Placeholder 4"/>
          <p:cNvSpPr>
            <a:spLocks noGrp="1"/>
          </p:cNvSpPr>
          <p:nvPr>
            <p:ph type="ftr" sz="quarter" idx="11"/>
          </p:nvPr>
        </p:nvSpPr>
        <p:spPr/>
        <p:txBody>
          <a:bodyPr/>
          <a:lstStyle/>
          <a:p>
            <a:pPr rtl="0"/>
            <a:endParaRPr lang="es-ES" noProof="0"/>
          </a:p>
        </p:txBody>
      </p:sp>
      <p:sp>
        <p:nvSpPr>
          <p:cNvPr id="6" name="Slide Number Placeholder 5"/>
          <p:cNvSpPr>
            <a:spLocks noGrp="1"/>
          </p:cNvSpPr>
          <p:nvPr>
            <p:ph type="sldNum" sz="quarter" idx="12"/>
          </p:nvPr>
        </p:nvSpPr>
        <p:spPr/>
        <p:txBody>
          <a:bodyPr/>
          <a:lstStyle/>
          <a:p>
            <a:pPr rtl="0"/>
            <a:fld id="{6D22F896-40B5-4ADD-8801-0D06FADFA095}" type="slidenum">
              <a:rPr lang="es-ES" noProof="0" smtClean="0"/>
              <a:pPr rtl="0"/>
              <a:t>‹Nº›</a:t>
            </a:fld>
            <a:endParaRPr lang="es-ES" noProof="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901065470"/>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rtl="0"/>
            <a:fld id="{1E95752A-3CB1-471B-A60A-70B55E468DDA}" type="datetime1">
              <a:rPr lang="es-ES" noProof="0" smtClean="0"/>
              <a:t>20/10/2026</a:t>
            </a:fld>
            <a:endParaRPr lang="es-ES" noProof="0" dirty="0"/>
          </a:p>
        </p:txBody>
      </p:sp>
      <p:sp>
        <p:nvSpPr>
          <p:cNvPr id="5" name="Footer Placeholder 4"/>
          <p:cNvSpPr>
            <a:spLocks noGrp="1"/>
          </p:cNvSpPr>
          <p:nvPr>
            <p:ph type="ftr" sz="quarter" idx="11"/>
          </p:nvPr>
        </p:nvSpPr>
        <p:spPr/>
        <p:txBody>
          <a:bodyPr/>
          <a:lstStyle/>
          <a:p>
            <a:pPr rtl="0"/>
            <a:endParaRPr lang="es-ES" noProof="0"/>
          </a:p>
        </p:txBody>
      </p:sp>
      <p:sp>
        <p:nvSpPr>
          <p:cNvPr id="6" name="Slide Number Placeholder 5"/>
          <p:cNvSpPr>
            <a:spLocks noGrp="1"/>
          </p:cNvSpPr>
          <p:nvPr>
            <p:ph type="sldNum" sz="quarter" idx="12"/>
          </p:nvPr>
        </p:nvSpPr>
        <p:spPr/>
        <p:txBody>
          <a:bodyPr/>
          <a:lstStyle/>
          <a:p>
            <a:pPr rtl="0"/>
            <a:fld id="{6D22F896-40B5-4ADD-8801-0D06FADFA095}" type="slidenum">
              <a:rPr lang="es-ES" noProof="0" smtClean="0"/>
              <a:pPr rtl="0"/>
              <a:t>‹Nº›</a:t>
            </a:fld>
            <a:endParaRPr lang="es-ES" noProof="0"/>
          </a:p>
        </p:txBody>
      </p:sp>
    </p:spTree>
    <p:extLst>
      <p:ext uri="{BB962C8B-B14F-4D97-AF65-F5344CB8AC3E}">
        <p14:creationId xmlns:p14="http://schemas.microsoft.com/office/powerpoint/2010/main" val="1562812981"/>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rtl="0"/>
            <a:fld id="{1E95752A-3CB1-471B-A60A-70B55E468DDA}" type="datetime1">
              <a:rPr lang="es-ES" noProof="0" smtClean="0"/>
              <a:t>20/10/2026</a:t>
            </a:fld>
            <a:endParaRPr lang="es-ES" noProof="0" dirty="0"/>
          </a:p>
        </p:txBody>
      </p:sp>
      <p:sp>
        <p:nvSpPr>
          <p:cNvPr id="5" name="Footer Placeholder 4"/>
          <p:cNvSpPr>
            <a:spLocks noGrp="1"/>
          </p:cNvSpPr>
          <p:nvPr>
            <p:ph type="ftr" sz="quarter" idx="11"/>
          </p:nvPr>
        </p:nvSpPr>
        <p:spPr/>
        <p:txBody>
          <a:bodyPr/>
          <a:lstStyle/>
          <a:p>
            <a:pPr rtl="0"/>
            <a:endParaRPr lang="es-ES" noProof="0"/>
          </a:p>
        </p:txBody>
      </p:sp>
      <p:sp>
        <p:nvSpPr>
          <p:cNvPr id="6" name="Slide Number Placeholder 5"/>
          <p:cNvSpPr>
            <a:spLocks noGrp="1"/>
          </p:cNvSpPr>
          <p:nvPr>
            <p:ph type="sldNum" sz="quarter" idx="12"/>
          </p:nvPr>
        </p:nvSpPr>
        <p:spPr/>
        <p:txBody>
          <a:bodyPr/>
          <a:lstStyle/>
          <a:p>
            <a:pPr rtl="0"/>
            <a:fld id="{6D22F896-40B5-4ADD-8801-0D06FADFA095}" type="slidenum">
              <a:rPr lang="es-ES" noProof="0" smtClean="0"/>
              <a:pPr rtl="0"/>
              <a:t>‹Nº›</a:t>
            </a:fld>
            <a:endParaRPr lang="es-ES" noProof="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596162910"/>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rtl="0"/>
            <a:fld id="{1E95752A-3CB1-471B-A60A-70B55E468DDA}" type="datetime1">
              <a:rPr lang="es-ES" noProof="0" smtClean="0"/>
              <a:t>20/10/2026</a:t>
            </a:fld>
            <a:endParaRPr lang="es-ES" noProof="0" dirty="0"/>
          </a:p>
        </p:txBody>
      </p:sp>
      <p:sp>
        <p:nvSpPr>
          <p:cNvPr id="5" name="Footer Placeholder 4"/>
          <p:cNvSpPr>
            <a:spLocks noGrp="1"/>
          </p:cNvSpPr>
          <p:nvPr>
            <p:ph type="ftr" sz="quarter" idx="11"/>
          </p:nvPr>
        </p:nvSpPr>
        <p:spPr/>
        <p:txBody>
          <a:bodyPr/>
          <a:lstStyle/>
          <a:p>
            <a:pPr rtl="0"/>
            <a:endParaRPr lang="es-ES" noProof="0"/>
          </a:p>
        </p:txBody>
      </p:sp>
      <p:sp>
        <p:nvSpPr>
          <p:cNvPr id="6" name="Slide Number Placeholder 5"/>
          <p:cNvSpPr>
            <a:spLocks noGrp="1"/>
          </p:cNvSpPr>
          <p:nvPr>
            <p:ph type="sldNum" sz="quarter" idx="12"/>
          </p:nvPr>
        </p:nvSpPr>
        <p:spPr/>
        <p:txBody>
          <a:bodyPr/>
          <a:lstStyle/>
          <a:p>
            <a:pPr rtl="0"/>
            <a:fld id="{6D22F896-40B5-4ADD-8801-0D06FADFA095}" type="slidenum">
              <a:rPr lang="es-ES" noProof="0" smtClean="0"/>
              <a:pPr rtl="0"/>
              <a:t>‹Nº›</a:t>
            </a:fld>
            <a:endParaRPr lang="es-ES" noProof="0"/>
          </a:p>
        </p:txBody>
      </p:sp>
    </p:spTree>
    <p:extLst>
      <p:ext uri="{BB962C8B-B14F-4D97-AF65-F5344CB8AC3E}">
        <p14:creationId xmlns:p14="http://schemas.microsoft.com/office/powerpoint/2010/main" val="2313668363"/>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rtl="0"/>
            <a:fld id="{B95345DB-BC09-4F2D-A950-B5824E6179D5}" type="datetime1">
              <a:rPr lang="es-ES" noProof="0" smtClean="0"/>
              <a:t>20/10/2026</a:t>
            </a:fld>
            <a:endParaRPr lang="es-ES" noProof="0"/>
          </a:p>
        </p:txBody>
      </p:sp>
      <p:sp>
        <p:nvSpPr>
          <p:cNvPr id="5" name="Footer Placeholder 4"/>
          <p:cNvSpPr>
            <a:spLocks noGrp="1"/>
          </p:cNvSpPr>
          <p:nvPr>
            <p:ph type="ftr" sz="quarter" idx="11"/>
          </p:nvPr>
        </p:nvSpPr>
        <p:spPr/>
        <p:txBody>
          <a:bodyPr/>
          <a:lstStyle/>
          <a:p>
            <a:pPr rtl="0"/>
            <a:endParaRPr lang="es-ES" noProof="0"/>
          </a:p>
        </p:txBody>
      </p:sp>
      <p:sp>
        <p:nvSpPr>
          <p:cNvPr id="6" name="Slide Number Placeholder 5"/>
          <p:cNvSpPr>
            <a:spLocks noGrp="1"/>
          </p:cNvSpPr>
          <p:nvPr>
            <p:ph type="sldNum" sz="quarter" idx="12"/>
          </p:nvPr>
        </p:nvSpPr>
        <p:spPr/>
        <p:txBody>
          <a:bodyPr/>
          <a:lstStyle/>
          <a:p>
            <a:pPr rtl="0"/>
            <a:fld id="{6D22F896-40B5-4ADD-8801-0D06FADFA095}" type="slidenum">
              <a:rPr lang="es-ES" noProof="0" smtClean="0"/>
              <a:t>‹Nº›</a:t>
            </a:fld>
            <a:endParaRPr lang="es-ES" noProof="0"/>
          </a:p>
        </p:txBody>
      </p:sp>
    </p:spTree>
    <p:extLst>
      <p:ext uri="{BB962C8B-B14F-4D97-AF65-F5344CB8AC3E}">
        <p14:creationId xmlns:p14="http://schemas.microsoft.com/office/powerpoint/2010/main" val="25330677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rtl="0"/>
            <a:fld id="{20DB2A24-9D58-4203-8723-A461A06D087E}" type="datetime1">
              <a:rPr lang="es-ES" noProof="0" smtClean="0"/>
              <a:t>20/10/2026</a:t>
            </a:fld>
            <a:endParaRPr lang="es-ES" noProof="0"/>
          </a:p>
        </p:txBody>
      </p:sp>
      <p:sp>
        <p:nvSpPr>
          <p:cNvPr id="5" name="Footer Placeholder 4"/>
          <p:cNvSpPr>
            <a:spLocks noGrp="1"/>
          </p:cNvSpPr>
          <p:nvPr>
            <p:ph type="ftr" sz="quarter" idx="11"/>
          </p:nvPr>
        </p:nvSpPr>
        <p:spPr/>
        <p:txBody>
          <a:bodyPr/>
          <a:lstStyle/>
          <a:p>
            <a:pPr rtl="0"/>
            <a:endParaRPr lang="es-ES" noProof="0"/>
          </a:p>
        </p:txBody>
      </p:sp>
      <p:sp>
        <p:nvSpPr>
          <p:cNvPr id="6" name="Slide Number Placeholder 5"/>
          <p:cNvSpPr>
            <a:spLocks noGrp="1"/>
          </p:cNvSpPr>
          <p:nvPr>
            <p:ph type="sldNum" sz="quarter" idx="12"/>
          </p:nvPr>
        </p:nvSpPr>
        <p:spPr/>
        <p:txBody>
          <a:bodyPr/>
          <a:lstStyle/>
          <a:p>
            <a:pPr rtl="0"/>
            <a:fld id="{6D22F896-40B5-4ADD-8801-0D06FADFA095}" type="slidenum">
              <a:rPr lang="es-ES" noProof="0" smtClean="0"/>
              <a:t>‹Nº›</a:t>
            </a:fld>
            <a:endParaRPr lang="es-ES" noProof="0"/>
          </a:p>
        </p:txBody>
      </p:sp>
    </p:spTree>
    <p:extLst>
      <p:ext uri="{BB962C8B-B14F-4D97-AF65-F5344CB8AC3E}">
        <p14:creationId xmlns:p14="http://schemas.microsoft.com/office/powerpoint/2010/main" val="1629468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Imagen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upo 7"/>
          <p:cNvGrpSpPr/>
          <p:nvPr/>
        </p:nvGrpSpPr>
        <p:grpSpPr>
          <a:xfrm>
            <a:off x="-14288" y="0"/>
            <a:ext cx="12053888" cy="6858001"/>
            <a:chOff x="-14288" y="0"/>
            <a:chExt cx="12053888" cy="6858001"/>
          </a:xfrm>
        </p:grpSpPr>
        <p:grpSp>
          <p:nvGrpSpPr>
            <p:cNvPr id="9" name="Grupo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ángulo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s-ES"/>
              </a:p>
            </p:txBody>
          </p:sp>
          <p:sp>
            <p:nvSpPr>
              <p:cNvPr id="22" name="Forma libre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3" name="Forma libre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4" name="Forma libre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5" name="Forma libre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6" name="Forma libre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7" name="Forma libre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8" name="Forma libre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9" name="Forma libre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0" name="Forma libre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1" name="Forma libre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2" name="Línea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s-ES"/>
              </a:p>
            </p:txBody>
          </p:sp>
          <p:sp>
            <p:nvSpPr>
              <p:cNvPr id="33" name="Forma libre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4" name="Forma libre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5" name="Forma libre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6" name="Forma libre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7" name="Rectángulo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s-ES"/>
              </a:p>
            </p:txBody>
          </p:sp>
          <p:sp>
            <p:nvSpPr>
              <p:cNvPr id="38" name="Forma libre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39" name="Forma libre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0" name="Forma libre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1" name="Forma libre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2" name="Forma libre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3" name="Forma libre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4" name="Forma libre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5" name="Forma libre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6" name="Forma libre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47" name="Forma libre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grpSp>
        <p:grpSp>
          <p:nvGrpSpPr>
            <p:cNvPr id="10" name="Grupo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orma libre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2" name="Forma libre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3" name="Forma libre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4" name="Forma libre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5" name="Forma libre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6" name="Forma libre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7" name="Forma libre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8" name="Forma libre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19" name="Forma libre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s-ES"/>
              </a:p>
            </p:txBody>
          </p:sp>
          <p:sp>
            <p:nvSpPr>
              <p:cNvPr id="20" name="Rectángulo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s-ES"/>
              </a:p>
            </p:txBody>
          </p:sp>
        </p:grpSp>
      </p:grpSp>
      <p:sp>
        <p:nvSpPr>
          <p:cNvPr id="2" name="Marcador de posición de título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pPr rtl="0"/>
            <a:endParaRPr lang="es-ES" noProof="0"/>
          </a:p>
        </p:txBody>
      </p:sp>
      <p:sp>
        <p:nvSpPr>
          <p:cNvPr id="3" name="Marcador de texto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fld id="{1E95752A-3CB1-471B-A60A-70B55E468DDA}" type="datetime1">
              <a:rPr lang="es-ES" noProof="0" smtClean="0"/>
              <a:t>20/10/2026</a:t>
            </a:fld>
            <a:endParaRPr lang="es-ES" noProof="0" dirty="0"/>
          </a:p>
        </p:txBody>
      </p:sp>
      <p:sp>
        <p:nvSpPr>
          <p:cNvPr id="5" name="Marcador de posición de pie de página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pPr rtl="0"/>
            <a:endParaRPr lang="es-ES" noProof="0"/>
          </a:p>
        </p:txBody>
      </p:sp>
      <p:sp>
        <p:nvSpPr>
          <p:cNvPr id="6" name="Marcador de posición de número de diapositiva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fld id="{6D22F896-40B5-4ADD-8801-0D06FADFA095}" type="slidenum">
              <a:rPr lang="es-ES" noProof="0" smtClean="0"/>
              <a:pPr rtl="0"/>
              <a:t>‹Nº›</a:t>
            </a:fld>
            <a:endParaRPr lang="es-ES" noProof="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rtl="0"/>
            <a:fld id="{1E95752A-3CB1-471B-A60A-70B55E468DDA}" type="datetime1">
              <a:rPr lang="es-ES" noProof="0" smtClean="0"/>
              <a:t>20/10/2026</a:t>
            </a:fld>
            <a:endParaRPr lang="es-ES" noProof="0"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rtl="0"/>
            <a:endParaRPr lang="es-ES" noProof="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rtl="0"/>
            <a:fld id="{6D22F896-40B5-4ADD-8801-0D06FADFA095}" type="slidenum">
              <a:rPr lang="es-ES" noProof="0" smtClean="0"/>
              <a:pPr rtl="0"/>
              <a:t>‹Nº›</a:t>
            </a:fld>
            <a:endParaRPr lang="es-ES" noProof="0"/>
          </a:p>
        </p:txBody>
      </p:sp>
    </p:spTree>
    <p:extLst>
      <p:ext uri="{BB962C8B-B14F-4D97-AF65-F5344CB8AC3E}">
        <p14:creationId xmlns:p14="http://schemas.microsoft.com/office/powerpoint/2010/main" val="4199854851"/>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19.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hyperlink" Target="https://todofp.es/buscadorcertificados/fichaCP?codCertificado=IFCD0111" TargetMode="External"/><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hyperlink" Target="https://incual.educacion.gob.es/bdc" TargetMode="Externa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todofp.es/buscadorcertificados/fichaCP?certificadoID=109" TargetMode="Externa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webp"/><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A6471-6B36-26C7-7056-B6ED73B9A497}"/>
            </a:ext>
          </a:extLst>
        </p:cNvPr>
        <p:cNvGrpSpPr/>
        <p:nvPr/>
      </p:nvGrpSpPr>
      <p:grpSpPr>
        <a:xfrm>
          <a:off x="0" y="0"/>
          <a:ext cx="0" cy="0"/>
          <a:chOff x="0" y="0"/>
          <a:chExt cx="0" cy="0"/>
        </a:xfrm>
      </p:grpSpPr>
    </p:spTree>
    <p:extLst>
      <p:ext uri="{BB962C8B-B14F-4D97-AF65-F5344CB8AC3E}">
        <p14:creationId xmlns:p14="http://schemas.microsoft.com/office/powerpoint/2010/main" val="2731952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5F8FD-9F11-F5ED-0099-164EC8A15484}"/>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9ECB7DDC-D545-4459-1864-CFF89A3DD6D9}"/>
              </a:ext>
            </a:extLst>
          </p:cNvPr>
          <p:cNvPicPr>
            <a:picLocks noChangeAspect="1"/>
          </p:cNvPicPr>
          <p:nvPr/>
        </p:nvPicPr>
        <p:blipFill>
          <a:blip r:embed="rId2"/>
          <a:stretch>
            <a:fillRect/>
          </a:stretch>
        </p:blipFill>
        <p:spPr>
          <a:xfrm rot="21269907">
            <a:off x="255462" y="2136263"/>
            <a:ext cx="6248400" cy="1790700"/>
          </a:xfrm>
          <a:prstGeom prst="rect">
            <a:avLst/>
          </a:prstGeom>
        </p:spPr>
      </p:pic>
      <p:pic>
        <p:nvPicPr>
          <p:cNvPr id="7" name="Imagen 6">
            <a:extLst>
              <a:ext uri="{FF2B5EF4-FFF2-40B4-BE49-F238E27FC236}">
                <a16:creationId xmlns:a16="http://schemas.microsoft.com/office/drawing/2014/main" id="{71E50BA4-963C-F170-1315-6E91DB27F525}"/>
              </a:ext>
            </a:extLst>
          </p:cNvPr>
          <p:cNvPicPr>
            <a:picLocks noChangeAspect="1"/>
          </p:cNvPicPr>
          <p:nvPr/>
        </p:nvPicPr>
        <p:blipFill>
          <a:blip r:embed="rId3"/>
          <a:stretch>
            <a:fillRect/>
          </a:stretch>
        </p:blipFill>
        <p:spPr>
          <a:xfrm>
            <a:off x="3810469" y="3761696"/>
            <a:ext cx="1543050" cy="381000"/>
          </a:xfrm>
          <a:prstGeom prst="rect">
            <a:avLst/>
          </a:prstGeom>
        </p:spPr>
      </p:pic>
      <p:pic>
        <p:nvPicPr>
          <p:cNvPr id="9" name="Imagen 8">
            <a:extLst>
              <a:ext uri="{FF2B5EF4-FFF2-40B4-BE49-F238E27FC236}">
                <a16:creationId xmlns:a16="http://schemas.microsoft.com/office/drawing/2014/main" id="{541995C6-DC5D-966B-1E74-FD8CC95FD25A}"/>
              </a:ext>
            </a:extLst>
          </p:cNvPr>
          <p:cNvPicPr>
            <a:picLocks noChangeAspect="1"/>
          </p:cNvPicPr>
          <p:nvPr/>
        </p:nvPicPr>
        <p:blipFill>
          <a:blip r:embed="rId4"/>
          <a:stretch>
            <a:fillRect/>
          </a:stretch>
        </p:blipFill>
        <p:spPr>
          <a:xfrm>
            <a:off x="5854835" y="3398452"/>
            <a:ext cx="6153150" cy="1647825"/>
          </a:xfrm>
          <a:prstGeom prst="rect">
            <a:avLst/>
          </a:prstGeom>
        </p:spPr>
      </p:pic>
      <p:pic>
        <p:nvPicPr>
          <p:cNvPr id="11" name="Imagen 10">
            <a:extLst>
              <a:ext uri="{FF2B5EF4-FFF2-40B4-BE49-F238E27FC236}">
                <a16:creationId xmlns:a16="http://schemas.microsoft.com/office/drawing/2014/main" id="{E64D55B7-5E5D-10FE-5A48-F20EA77E7388}"/>
              </a:ext>
            </a:extLst>
          </p:cNvPr>
          <p:cNvPicPr>
            <a:picLocks noChangeAspect="1"/>
          </p:cNvPicPr>
          <p:nvPr/>
        </p:nvPicPr>
        <p:blipFill>
          <a:blip r:embed="rId5"/>
          <a:stretch>
            <a:fillRect/>
          </a:stretch>
        </p:blipFill>
        <p:spPr>
          <a:xfrm>
            <a:off x="11265035" y="4617652"/>
            <a:ext cx="742950" cy="857250"/>
          </a:xfrm>
          <a:prstGeom prst="rect">
            <a:avLst/>
          </a:prstGeom>
        </p:spPr>
      </p:pic>
      <p:pic>
        <p:nvPicPr>
          <p:cNvPr id="13" name="Imagen 12">
            <a:extLst>
              <a:ext uri="{FF2B5EF4-FFF2-40B4-BE49-F238E27FC236}">
                <a16:creationId xmlns:a16="http://schemas.microsoft.com/office/drawing/2014/main" id="{74838561-7108-8085-8C16-6AAB0959E80E}"/>
              </a:ext>
            </a:extLst>
          </p:cNvPr>
          <p:cNvPicPr>
            <a:picLocks noChangeAspect="1"/>
          </p:cNvPicPr>
          <p:nvPr/>
        </p:nvPicPr>
        <p:blipFill>
          <a:blip r:embed="rId6"/>
          <a:stretch>
            <a:fillRect/>
          </a:stretch>
        </p:blipFill>
        <p:spPr>
          <a:xfrm>
            <a:off x="156644" y="5203102"/>
            <a:ext cx="9105900" cy="1352550"/>
          </a:xfrm>
          <a:prstGeom prst="rect">
            <a:avLst/>
          </a:prstGeom>
        </p:spPr>
      </p:pic>
      <p:pic>
        <p:nvPicPr>
          <p:cNvPr id="14" name="Gráfico 13" descr="EL PAÍS">
            <a:extLst>
              <a:ext uri="{FF2B5EF4-FFF2-40B4-BE49-F238E27FC236}">
                <a16:creationId xmlns:a16="http://schemas.microsoft.com/office/drawing/2014/main" id="{369C2B35-D4D9-16A5-3E11-AA40CD386A6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32123" y="6136552"/>
            <a:ext cx="2362200" cy="419100"/>
          </a:xfrm>
          <a:prstGeom prst="rect">
            <a:avLst/>
          </a:prstGeom>
        </p:spPr>
      </p:pic>
      <p:pic>
        <p:nvPicPr>
          <p:cNvPr id="16" name="Imagen 15">
            <a:extLst>
              <a:ext uri="{FF2B5EF4-FFF2-40B4-BE49-F238E27FC236}">
                <a16:creationId xmlns:a16="http://schemas.microsoft.com/office/drawing/2014/main" id="{9815B2F6-386A-0C3B-E5B1-54F1D4E40E00}"/>
              </a:ext>
            </a:extLst>
          </p:cNvPr>
          <p:cNvPicPr>
            <a:picLocks noChangeAspect="1"/>
          </p:cNvPicPr>
          <p:nvPr/>
        </p:nvPicPr>
        <p:blipFill>
          <a:blip r:embed="rId8"/>
          <a:stretch>
            <a:fillRect/>
          </a:stretch>
        </p:blipFill>
        <p:spPr>
          <a:xfrm rot="585154">
            <a:off x="1888647" y="892491"/>
            <a:ext cx="9886950" cy="1114425"/>
          </a:xfrm>
          <a:prstGeom prst="rect">
            <a:avLst/>
          </a:prstGeom>
        </p:spPr>
      </p:pic>
      <p:pic>
        <p:nvPicPr>
          <p:cNvPr id="17" name="Gráfico 16" descr="Infobae">
            <a:extLst>
              <a:ext uri="{FF2B5EF4-FFF2-40B4-BE49-F238E27FC236}">
                <a16:creationId xmlns:a16="http://schemas.microsoft.com/office/drawing/2014/main" id="{FFA4F245-EDC1-383C-CF75-828B77C949F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426820" y="769599"/>
            <a:ext cx="2371725" cy="561975"/>
          </a:xfrm>
          <a:prstGeom prst="rect">
            <a:avLst/>
          </a:prstGeom>
        </p:spPr>
      </p:pic>
    </p:spTree>
    <p:extLst>
      <p:ext uri="{BB962C8B-B14F-4D97-AF65-F5344CB8AC3E}">
        <p14:creationId xmlns:p14="http://schemas.microsoft.com/office/powerpoint/2010/main" val="1176012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77" name="Grupo 76">
            <a:extLst>
              <a:ext uri="{FF2B5EF4-FFF2-40B4-BE49-F238E27FC236}">
                <a16:creationId xmlns:a16="http://schemas.microsoft.com/office/drawing/2014/main" id="{AD579530-1077-46B3-BD5C-81BB270A1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8" name="Rectángulo 77">
              <a:extLst>
                <a:ext uri="{FF2B5EF4-FFF2-40B4-BE49-F238E27FC236}">
                  <a16:creationId xmlns:a16="http://schemas.microsoft.com/office/drawing/2014/main" id="{ACBB106A-B366-4349-B59F-E8FBDADD8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pic>
          <p:nvPicPr>
            <p:cNvPr id="79" name="Imagen 2">
              <a:extLst>
                <a:ext uri="{FF2B5EF4-FFF2-40B4-BE49-F238E27FC236}">
                  <a16:creationId xmlns:a16="http://schemas.microsoft.com/office/drawing/2014/main" id="{113FC03B-24E4-4A3F-9626-CC7F6356BC9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6="http://schemas.microsoft.com/office/drawing/2014/main" xmlns:a14="http://schemas.microsoft.com/office/drawing/2010/main" xmlns="">
                  <a:solidFill>
                    <a:srgbClr val="FFFFFF"/>
                  </a:solidFill>
                </a14:hiddenFill>
              </a:ext>
            </a:extLst>
          </p:spPr>
        </p:pic>
      </p:grpSp>
      <p:pic>
        <p:nvPicPr>
          <p:cNvPr id="5" name="Imagen 4" descr="Primer plano de la tarjeta de circuitos">
            <a:extLst>
              <a:ext uri="{FF2B5EF4-FFF2-40B4-BE49-F238E27FC236}">
                <a16:creationId xmlns:a16="http://schemas.microsoft.com/office/drawing/2014/main" id="{525AE681-57C0-4C44-9E88-A16CDA016EB3}"/>
              </a:ext>
            </a:extLst>
          </p:cNvPr>
          <p:cNvPicPr>
            <a:picLocks noChangeAspect="1"/>
          </p:cNvPicPr>
          <p:nvPr/>
        </p:nvPicPr>
        <p:blipFill rotWithShape="1">
          <a:blip r:embed="rId5">
            <a:alphaModFix amt="30000"/>
          </a:blip>
          <a:srcRect t="6504" b="9202"/>
          <a:stretch/>
        </p:blipFill>
        <p:spPr>
          <a:xfrm>
            <a:off x="-2" y="10"/>
            <a:ext cx="12188389" cy="6857990"/>
          </a:xfrm>
          <a:prstGeom prst="rect">
            <a:avLst/>
          </a:prstGeom>
        </p:spPr>
      </p:pic>
      <p:grpSp>
        <p:nvGrpSpPr>
          <p:cNvPr id="81" name="Grupo 80">
            <a:extLst>
              <a:ext uri="{FF2B5EF4-FFF2-40B4-BE49-F238E27FC236}">
                <a16:creationId xmlns:a16="http://schemas.microsoft.com/office/drawing/2014/main" id="{83F79A5F-63B5-4802-B39B-BF0F89DDDA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235200"/>
            <a:ext cx="10982062" cy="2396067"/>
            <a:chOff x="605895" y="2235200"/>
            <a:chExt cx="10982062" cy="2396067"/>
          </a:xfrm>
        </p:grpSpPr>
        <p:sp>
          <p:nvSpPr>
            <p:cNvPr id="82" name="Rectángulo con esquinas opuestas redondeadas 7">
              <a:extLst>
                <a:ext uri="{FF2B5EF4-FFF2-40B4-BE49-F238E27FC236}">
                  <a16:creationId xmlns:a16="http://schemas.microsoft.com/office/drawing/2014/main" id="{00D14BF7-A799-4EDA-8C19-CED0B8EC52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es-ES"/>
            </a:p>
          </p:txBody>
        </p:sp>
        <p:grpSp>
          <p:nvGrpSpPr>
            <p:cNvPr id="83" name="Grupo 82">
              <a:extLst>
                <a:ext uri="{FF2B5EF4-FFF2-40B4-BE49-F238E27FC236}">
                  <a16:creationId xmlns:a16="http://schemas.microsoft.com/office/drawing/2014/main" id="{AF292344-73C8-4E53-85C0-8CDB23EB53B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p:grpSpPr>
          <p:sp>
            <p:nvSpPr>
              <p:cNvPr id="84" name="Forma libre 32">
                <a:extLst>
                  <a:ext uri="{FF2B5EF4-FFF2-40B4-BE49-F238E27FC236}">
                    <a16:creationId xmlns:a16="http://schemas.microsoft.com/office/drawing/2014/main" id="{4781E776-A0A7-4FB6-958B-8389BBA56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85" name="Forma libre 33">
                <a:extLst>
                  <a:ext uri="{FF2B5EF4-FFF2-40B4-BE49-F238E27FC236}">
                    <a16:creationId xmlns:a16="http://schemas.microsoft.com/office/drawing/2014/main" id="{0F004D56-F177-45BC-8965-B72DB88A08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86" name="Forma libre 34">
                <a:extLst>
                  <a:ext uri="{FF2B5EF4-FFF2-40B4-BE49-F238E27FC236}">
                    <a16:creationId xmlns:a16="http://schemas.microsoft.com/office/drawing/2014/main" id="{5F2F1F83-817B-4678-B0AE-8FFDC49FC8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87" name="Forma libre 37">
                <a:extLst>
                  <a:ext uri="{FF2B5EF4-FFF2-40B4-BE49-F238E27FC236}">
                    <a16:creationId xmlns:a16="http://schemas.microsoft.com/office/drawing/2014/main" id="{F908EB47-32F4-4E82-BF56-FD25BB0747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88" name="Forma libre 35">
                <a:extLst>
                  <a:ext uri="{FF2B5EF4-FFF2-40B4-BE49-F238E27FC236}">
                    <a16:creationId xmlns:a16="http://schemas.microsoft.com/office/drawing/2014/main" id="{0966000D-B975-4E8A-9BF2-EACF216405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89" name="Forma libre 36">
                <a:extLst>
                  <a:ext uri="{FF2B5EF4-FFF2-40B4-BE49-F238E27FC236}">
                    <a16:creationId xmlns:a16="http://schemas.microsoft.com/office/drawing/2014/main" id="{A9554499-6796-4AEE-B012-34A5B9A585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90" name="Forma libre 38">
                <a:extLst>
                  <a:ext uri="{FF2B5EF4-FFF2-40B4-BE49-F238E27FC236}">
                    <a16:creationId xmlns:a16="http://schemas.microsoft.com/office/drawing/2014/main" id="{9DD40864-34BD-491F-B591-180E7B32C1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91" name="Forma libre 39">
                <a:extLst>
                  <a:ext uri="{FF2B5EF4-FFF2-40B4-BE49-F238E27FC236}">
                    <a16:creationId xmlns:a16="http://schemas.microsoft.com/office/drawing/2014/main" id="{2623F54C-4373-4D30-90DB-3129BDDF54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92" name="Forma libre 40">
                <a:extLst>
                  <a:ext uri="{FF2B5EF4-FFF2-40B4-BE49-F238E27FC236}">
                    <a16:creationId xmlns:a16="http://schemas.microsoft.com/office/drawing/2014/main" id="{1FF42884-D4B2-462F-9FA7-4FA8925322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93" name="Rectángulo 41">
                <a:extLst>
                  <a:ext uri="{FF2B5EF4-FFF2-40B4-BE49-F238E27FC236}">
                    <a16:creationId xmlns:a16="http://schemas.microsoft.com/office/drawing/2014/main" id="{27F4D4BA-37F5-4D54-BDFF-733F621D5DB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94" name="Forma libre 32">
                <a:extLst>
                  <a:ext uri="{FF2B5EF4-FFF2-40B4-BE49-F238E27FC236}">
                    <a16:creationId xmlns:a16="http://schemas.microsoft.com/office/drawing/2014/main" id="{29E4A0E5-0441-4563-A947-12A5781105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95" name="Forma libre 33">
                <a:extLst>
                  <a:ext uri="{FF2B5EF4-FFF2-40B4-BE49-F238E27FC236}">
                    <a16:creationId xmlns:a16="http://schemas.microsoft.com/office/drawing/2014/main" id="{4A8D89B4-AD1B-410A-870B-1042E075A04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96" name="Forma libre 34">
                <a:extLst>
                  <a:ext uri="{FF2B5EF4-FFF2-40B4-BE49-F238E27FC236}">
                    <a16:creationId xmlns:a16="http://schemas.microsoft.com/office/drawing/2014/main" id="{DFC54570-9F45-44E6-AC94-4B3192D44B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97" name="Forma libre 37">
                <a:extLst>
                  <a:ext uri="{FF2B5EF4-FFF2-40B4-BE49-F238E27FC236}">
                    <a16:creationId xmlns:a16="http://schemas.microsoft.com/office/drawing/2014/main" id="{A976F76C-4BBB-4CD4-9270-5E4E8802B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98" name="Forma libre 35">
                <a:extLst>
                  <a:ext uri="{FF2B5EF4-FFF2-40B4-BE49-F238E27FC236}">
                    <a16:creationId xmlns:a16="http://schemas.microsoft.com/office/drawing/2014/main" id="{06081E5F-35E2-4E9E-A0DA-9E2F769C4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99" name="Forma libre 36">
                <a:extLst>
                  <a:ext uri="{FF2B5EF4-FFF2-40B4-BE49-F238E27FC236}">
                    <a16:creationId xmlns:a16="http://schemas.microsoft.com/office/drawing/2014/main" id="{7B7B4F78-1391-433D-AAE5-0FA8B8EE18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100" name="Forma libre 38">
                <a:extLst>
                  <a:ext uri="{FF2B5EF4-FFF2-40B4-BE49-F238E27FC236}">
                    <a16:creationId xmlns:a16="http://schemas.microsoft.com/office/drawing/2014/main" id="{EF63F42B-29ED-4285-99D1-5FA657DA92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101" name="Forma libre 39">
                <a:extLst>
                  <a:ext uri="{FF2B5EF4-FFF2-40B4-BE49-F238E27FC236}">
                    <a16:creationId xmlns:a16="http://schemas.microsoft.com/office/drawing/2014/main" id="{EB7A6053-A7CF-4785-B396-6F70D6EBE9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102" name="Forma libre 40">
                <a:extLst>
                  <a:ext uri="{FF2B5EF4-FFF2-40B4-BE49-F238E27FC236}">
                    <a16:creationId xmlns:a16="http://schemas.microsoft.com/office/drawing/2014/main" id="{E6337518-A10D-47A5-BD86-6D1F3FAF3C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sp>
            <p:nvSpPr>
              <p:cNvPr id="103" name="Rectángulo 41">
                <a:extLst>
                  <a:ext uri="{FF2B5EF4-FFF2-40B4-BE49-F238E27FC236}">
                    <a16:creationId xmlns:a16="http://schemas.microsoft.com/office/drawing/2014/main" id="{7591C37F-6498-4992-992D-D413A84752D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txBody>
              <a:bodyPr/>
              <a:lstStyle/>
              <a:p>
                <a:endParaRPr lang="es-ES"/>
              </a:p>
            </p:txBody>
          </p:sp>
        </p:grpSp>
      </p:grpSp>
      <p:sp>
        <p:nvSpPr>
          <p:cNvPr id="3" name="Subtítulo 2">
            <a:extLst>
              <a:ext uri="{FF2B5EF4-FFF2-40B4-BE49-F238E27FC236}">
                <a16:creationId xmlns:a16="http://schemas.microsoft.com/office/drawing/2014/main" id="{51F013D4-CBD9-4FC1-AF91-2301A704488B}"/>
              </a:ext>
            </a:extLst>
          </p:cNvPr>
          <p:cNvSpPr>
            <a:spLocks noGrp="1"/>
          </p:cNvSpPr>
          <p:nvPr>
            <p:ph type="subTitle" idx="1"/>
          </p:nvPr>
        </p:nvSpPr>
        <p:spPr>
          <a:xfrm>
            <a:off x="2665192" y="4192990"/>
            <a:ext cx="6857999" cy="370501"/>
          </a:xfrm>
        </p:spPr>
        <p:txBody>
          <a:bodyPr rtlCol="0">
            <a:normAutofit/>
          </a:bodyPr>
          <a:lstStyle/>
          <a:p>
            <a:pPr algn="ctr" rtl="0"/>
            <a:r>
              <a:rPr lang="es-ES" sz="1200" dirty="0">
                <a:solidFill>
                  <a:schemeClr val="tx1"/>
                </a:solidFill>
              </a:rPr>
              <a:t>Ignacio Celdrán - Ing. Informático</a:t>
            </a:r>
          </a:p>
        </p:txBody>
      </p:sp>
      <p:sp>
        <p:nvSpPr>
          <p:cNvPr id="6" name="CuadroTexto 5">
            <a:extLst>
              <a:ext uri="{FF2B5EF4-FFF2-40B4-BE49-F238E27FC236}">
                <a16:creationId xmlns:a16="http://schemas.microsoft.com/office/drawing/2014/main" id="{EE5DD06D-87F6-D489-1B70-A65E1F341049}"/>
              </a:ext>
            </a:extLst>
          </p:cNvPr>
          <p:cNvSpPr txBox="1"/>
          <p:nvPr/>
        </p:nvSpPr>
        <p:spPr>
          <a:xfrm>
            <a:off x="2574837" y="2497318"/>
            <a:ext cx="7140308" cy="1384995"/>
          </a:xfrm>
          <a:prstGeom prst="rect">
            <a:avLst/>
          </a:prstGeom>
          <a:noFill/>
        </p:spPr>
        <p:txBody>
          <a:bodyPr wrap="square">
            <a:spAutoFit/>
          </a:bodyPr>
          <a:lstStyle/>
          <a:p>
            <a:pPr algn="ctr"/>
            <a:r>
              <a:rPr lang="es-ES" sz="2800" dirty="0"/>
              <a:t>IFCD0111: PROGRAMACIÓN EN LENGUAJES ESTRUCTURADOS DE APLICACIONES DE GESTIÓN</a:t>
            </a:r>
          </a:p>
        </p:txBody>
      </p:sp>
    </p:spTree>
    <p:extLst>
      <p:ext uri="{BB962C8B-B14F-4D97-AF65-F5344CB8AC3E}">
        <p14:creationId xmlns:p14="http://schemas.microsoft.com/office/powerpoint/2010/main" val="1337192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D1AAD5CF-F104-E002-1EBE-642CA9114C69}"/>
              </a:ext>
            </a:extLst>
          </p:cNvPr>
          <p:cNvSpPr txBox="1"/>
          <p:nvPr/>
        </p:nvSpPr>
        <p:spPr>
          <a:xfrm>
            <a:off x="782782" y="596175"/>
            <a:ext cx="10550236" cy="3508653"/>
          </a:xfrm>
          <a:prstGeom prst="rect">
            <a:avLst/>
          </a:prstGeom>
          <a:noFill/>
        </p:spPr>
        <p:txBody>
          <a:bodyPr wrap="square">
            <a:spAutoFit/>
          </a:bodyPr>
          <a:lstStyle/>
          <a:p>
            <a:r>
              <a:rPr lang="es-ES" sz="2000" b="1" dirty="0">
                <a:solidFill>
                  <a:schemeClr val="bg1"/>
                </a:solidFill>
              </a:rPr>
              <a:t>Qué son los Certificados de Profesionalidad</a:t>
            </a:r>
          </a:p>
          <a:p>
            <a:endParaRPr lang="es-ES" sz="2000" b="1" dirty="0">
              <a:solidFill>
                <a:schemeClr val="bg1"/>
              </a:solidFill>
            </a:endParaRPr>
          </a:p>
          <a:p>
            <a:pPr algn="just"/>
            <a:r>
              <a:rPr lang="es-ES" dirty="0">
                <a:solidFill>
                  <a:schemeClr val="bg1"/>
                </a:solidFill>
              </a:rPr>
              <a:t>Son el instrumento de acreditación oficial de las cualificaciones profesionales del Catálogo Nacional de Cualificaciones Profesionales en el ámbito de la Administración laboral, que acreditan la capacitación para el desarrollo de una actividad laboral con significación para el empleo y asegura la formación necesaria para su adquisición.</a:t>
            </a:r>
          </a:p>
          <a:p>
            <a:pPr algn="just"/>
            <a:endParaRPr lang="es-ES" dirty="0">
              <a:solidFill>
                <a:schemeClr val="bg1"/>
              </a:solidFill>
            </a:endParaRPr>
          </a:p>
          <a:p>
            <a:pPr algn="just"/>
            <a:r>
              <a:rPr lang="es-ES" sz="2000" b="1" dirty="0">
                <a:solidFill>
                  <a:schemeClr val="bg1"/>
                </a:solidFill>
              </a:rPr>
              <a:t>Como obtener un Certificado de Profesionalidad</a:t>
            </a:r>
          </a:p>
          <a:p>
            <a:pPr algn="just"/>
            <a:endParaRPr lang="es-ES" dirty="0">
              <a:solidFill>
                <a:schemeClr val="bg1"/>
              </a:solidFill>
            </a:endParaRPr>
          </a:p>
          <a:p>
            <a:pPr algn="just"/>
            <a:r>
              <a:rPr lang="es-ES" dirty="0">
                <a:solidFill>
                  <a:schemeClr val="bg1"/>
                </a:solidFill>
              </a:rPr>
              <a:t>Vías para la obtención de los certificados de profesionalidad:</a:t>
            </a:r>
          </a:p>
          <a:p>
            <a:pPr marL="285750" indent="-285750" algn="just">
              <a:buFont typeface="Arial" panose="020B0604020202020204" pitchFamily="34" charset="0"/>
              <a:buChar char="•"/>
            </a:pPr>
            <a:r>
              <a:rPr lang="es-ES" dirty="0">
                <a:solidFill>
                  <a:schemeClr val="bg1"/>
                </a:solidFill>
              </a:rPr>
              <a:t>Acciones de formación profesional para el empleo.</a:t>
            </a:r>
          </a:p>
          <a:p>
            <a:pPr marL="285750" indent="-285750" algn="just">
              <a:buFont typeface="Arial" panose="020B0604020202020204" pitchFamily="34" charset="0"/>
              <a:buChar char="•"/>
            </a:pPr>
            <a:r>
              <a:rPr lang="es-ES" dirty="0">
                <a:solidFill>
                  <a:schemeClr val="bg1"/>
                </a:solidFill>
              </a:rPr>
              <a:t>Experiencia laboral o vías no formales de formación.</a:t>
            </a:r>
          </a:p>
        </p:txBody>
      </p:sp>
      <p:graphicFrame>
        <p:nvGraphicFramePr>
          <p:cNvPr id="6" name="Tabla 5">
            <a:extLst>
              <a:ext uri="{FF2B5EF4-FFF2-40B4-BE49-F238E27FC236}">
                <a16:creationId xmlns:a16="http://schemas.microsoft.com/office/drawing/2014/main" id="{3831D729-3DA7-F96B-0FA1-7DAE3A61F66B}"/>
              </a:ext>
            </a:extLst>
          </p:cNvPr>
          <p:cNvGraphicFramePr>
            <a:graphicFrameLocks noGrp="1"/>
          </p:cNvGraphicFramePr>
          <p:nvPr>
            <p:extLst>
              <p:ext uri="{D42A27DB-BD31-4B8C-83A1-F6EECF244321}">
                <p14:modId xmlns:p14="http://schemas.microsoft.com/office/powerpoint/2010/main" val="4285135160"/>
              </p:ext>
            </p:extLst>
          </p:nvPr>
        </p:nvGraphicFramePr>
        <p:xfrm>
          <a:off x="589411" y="4493661"/>
          <a:ext cx="11013178" cy="1768164"/>
        </p:xfrm>
        <a:graphic>
          <a:graphicData uri="http://schemas.openxmlformats.org/drawingml/2006/table">
            <a:tbl>
              <a:tblPr firstRow="1" bandRow="1">
                <a:tableStyleId>{5C22544A-7EE6-4342-B048-85BDC9FD1C3A}</a:tableStyleId>
              </a:tblPr>
              <a:tblGrid>
                <a:gridCol w="3128683">
                  <a:extLst>
                    <a:ext uri="{9D8B030D-6E8A-4147-A177-3AD203B41FA5}">
                      <a16:colId xmlns:a16="http://schemas.microsoft.com/office/drawing/2014/main" val="1496039586"/>
                    </a:ext>
                  </a:extLst>
                </a:gridCol>
                <a:gridCol w="2891155">
                  <a:extLst>
                    <a:ext uri="{9D8B030D-6E8A-4147-A177-3AD203B41FA5}">
                      <a16:colId xmlns:a16="http://schemas.microsoft.com/office/drawing/2014/main" val="521405571"/>
                    </a:ext>
                  </a:extLst>
                </a:gridCol>
                <a:gridCol w="4993340">
                  <a:extLst>
                    <a:ext uri="{9D8B030D-6E8A-4147-A177-3AD203B41FA5}">
                      <a16:colId xmlns:a16="http://schemas.microsoft.com/office/drawing/2014/main" val="530632603"/>
                    </a:ext>
                  </a:extLst>
                </a:gridCol>
              </a:tblGrid>
              <a:tr h="370840">
                <a:tc gridSpan="3">
                  <a:txBody>
                    <a:bodyPr/>
                    <a:lstStyle/>
                    <a:p>
                      <a:pPr algn="ctr"/>
                      <a:r>
                        <a:rPr lang="es-ES" sz="1800" dirty="0"/>
                        <a:t>Equivalencias “ “</a:t>
                      </a:r>
                    </a:p>
                  </a:txBody>
                  <a:tcPr/>
                </a:tc>
                <a:tc hMerge="1">
                  <a:txBody>
                    <a:bodyPr/>
                    <a:lstStyle/>
                    <a:p>
                      <a:endParaRPr/>
                    </a:p>
                  </a:txBody>
                  <a:tcPr/>
                </a:tc>
                <a:tc hMerge="1">
                  <a:txBody>
                    <a:bodyPr/>
                    <a:lstStyle/>
                    <a:p>
                      <a:endParaRPr dirty="0"/>
                    </a:p>
                  </a:txBody>
                  <a:tcPr/>
                </a:tc>
                <a:extLst>
                  <a:ext uri="{0D108BD9-81ED-4DB2-BD59-A6C34878D82A}">
                    <a16:rowId xmlns:a16="http://schemas.microsoft.com/office/drawing/2014/main" val="2821633047"/>
                  </a:ext>
                </a:extLst>
              </a:tr>
              <a:tr h="447364">
                <a:tc>
                  <a:txBody>
                    <a:bodyPr/>
                    <a:lstStyle/>
                    <a:p>
                      <a:pPr algn="ctr"/>
                      <a:r>
                        <a:rPr lang="es-ES" sz="1800" b="1" dirty="0"/>
                        <a:t>Cualificación Profesional</a:t>
                      </a:r>
                    </a:p>
                  </a:txBody>
                  <a:tcPr/>
                </a:tc>
                <a:tc>
                  <a:txBody>
                    <a:bodyPr/>
                    <a:lstStyle/>
                    <a:p>
                      <a:pPr algn="ctr"/>
                      <a:r>
                        <a:rPr lang="es-ES" sz="1800" b="1" dirty="0"/>
                        <a:t>Validez Profesional</a:t>
                      </a:r>
                    </a:p>
                  </a:txBody>
                  <a:tcPr/>
                </a:tc>
                <a:tc>
                  <a:txBody>
                    <a:bodyPr/>
                    <a:lstStyle/>
                    <a:p>
                      <a:pPr algn="ctr"/>
                      <a:r>
                        <a:rPr lang="es-ES" sz="1800" b="1" dirty="0"/>
                        <a:t>Nivel académico</a:t>
                      </a:r>
                    </a:p>
                  </a:txBody>
                  <a:tcPr/>
                </a:tc>
                <a:extLst>
                  <a:ext uri="{0D108BD9-81ED-4DB2-BD59-A6C34878D82A}">
                    <a16:rowId xmlns:a16="http://schemas.microsoft.com/office/drawing/2014/main" val="3149796947"/>
                  </a:ext>
                </a:extLst>
              </a:tr>
              <a:tr h="370840">
                <a:tc>
                  <a:txBody>
                    <a:bodyPr/>
                    <a:lstStyle/>
                    <a:p>
                      <a:pPr algn="ctr"/>
                      <a:r>
                        <a:rPr lang="es-ES" sz="1800" dirty="0"/>
                        <a:t>Nivel 3</a:t>
                      </a:r>
                    </a:p>
                  </a:txBody>
                  <a:tcPr/>
                </a:tc>
                <a:tc>
                  <a:txBody>
                    <a:bodyPr/>
                    <a:lstStyle/>
                    <a:p>
                      <a:pPr algn="ctr"/>
                      <a:r>
                        <a:rPr lang="es-ES" sz="1800" dirty="0"/>
                        <a:t>Grado superior (FP)</a:t>
                      </a:r>
                    </a:p>
                  </a:txBody>
                  <a:tcPr/>
                </a:tc>
                <a:tc>
                  <a:txBody>
                    <a:bodyPr/>
                    <a:lstStyle/>
                    <a:p>
                      <a:pPr algn="ctr"/>
                      <a:r>
                        <a:rPr lang="es-ES" sz="1800" dirty="0"/>
                        <a:t>Título de Bachillerato</a:t>
                      </a:r>
                    </a:p>
                  </a:txBody>
                  <a:tcPr/>
                </a:tc>
                <a:extLst>
                  <a:ext uri="{0D108BD9-81ED-4DB2-BD59-A6C34878D82A}">
                    <a16:rowId xmlns:a16="http://schemas.microsoft.com/office/drawing/2014/main" val="1693359337"/>
                  </a:ext>
                </a:extLst>
              </a:tr>
              <a:tr h="370840">
                <a:tc>
                  <a:txBody>
                    <a:bodyPr/>
                    <a:lstStyle/>
                    <a:p>
                      <a:pPr algn="ctr"/>
                      <a:r>
                        <a:rPr lang="es-ES" sz="1800" dirty="0"/>
                        <a:t>Nivel 2</a:t>
                      </a:r>
                    </a:p>
                  </a:txBody>
                  <a:tcPr/>
                </a:tc>
                <a:tc>
                  <a:txBody>
                    <a:bodyPr/>
                    <a:lstStyle/>
                    <a:p>
                      <a:pPr algn="ctr"/>
                      <a:r>
                        <a:rPr lang="es-ES" sz="1800" kern="1200" dirty="0">
                          <a:solidFill>
                            <a:schemeClr val="dk1"/>
                          </a:solidFill>
                          <a:latin typeface="+mn-lt"/>
                          <a:ea typeface="+mn-ea"/>
                          <a:cs typeface="+mn-cs"/>
                        </a:rPr>
                        <a:t>Grado medio (FP)</a:t>
                      </a:r>
                    </a:p>
                  </a:txBody>
                  <a:tcPr/>
                </a:tc>
                <a:tc>
                  <a:txBody>
                    <a:bodyPr/>
                    <a:lstStyle/>
                    <a:p>
                      <a:pPr marL="285750" indent="-285750" algn="just">
                        <a:buFont typeface="Arial" panose="020B0604020202020204" pitchFamily="34" charset="0"/>
                        <a:buChar char="•"/>
                      </a:pPr>
                      <a:r>
                        <a:rPr lang="es-ES" sz="1600" b="0" i="0" kern="1200" dirty="0">
                          <a:solidFill>
                            <a:schemeClr val="dk1"/>
                          </a:solidFill>
                          <a:effectLst/>
                          <a:latin typeface="+mn-lt"/>
                          <a:ea typeface="+mn-ea"/>
                          <a:cs typeface="+mn-cs"/>
                        </a:rPr>
                        <a:t>Convalidar módulos de FP de Grado Medio.</a:t>
                      </a:r>
                    </a:p>
                    <a:p>
                      <a:pPr marL="285750" indent="-285750" algn="just">
                        <a:buFont typeface="Arial" panose="020B0604020202020204" pitchFamily="34" charset="0"/>
                        <a:buChar char="•"/>
                      </a:pPr>
                      <a:r>
                        <a:rPr lang="es-ES" sz="1600" b="0" i="0" kern="1200" dirty="0">
                          <a:solidFill>
                            <a:schemeClr val="dk1"/>
                          </a:solidFill>
                          <a:effectLst/>
                          <a:latin typeface="+mn-lt"/>
                          <a:ea typeface="+mn-ea"/>
                          <a:cs typeface="+mn-cs"/>
                        </a:rPr>
                        <a:t>Acceso a la FP de Grado Superior</a:t>
                      </a:r>
                      <a:endParaRPr lang="es-ES" sz="1600" dirty="0"/>
                    </a:p>
                  </a:txBody>
                  <a:tcPr/>
                </a:tc>
                <a:extLst>
                  <a:ext uri="{0D108BD9-81ED-4DB2-BD59-A6C34878D82A}">
                    <a16:rowId xmlns:a16="http://schemas.microsoft.com/office/drawing/2014/main" val="172535973"/>
                  </a:ext>
                </a:extLst>
              </a:tr>
            </a:tbl>
          </a:graphicData>
        </a:graphic>
      </p:graphicFrame>
    </p:spTree>
    <p:extLst>
      <p:ext uri="{BB962C8B-B14F-4D97-AF65-F5344CB8AC3E}">
        <p14:creationId xmlns:p14="http://schemas.microsoft.com/office/powerpoint/2010/main" val="3211454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F50F6DB-5E22-E1A6-ED3B-D413911739A9}"/>
              </a:ext>
            </a:extLst>
          </p:cNvPr>
          <p:cNvPicPr>
            <a:picLocks noChangeAspect="1"/>
          </p:cNvPicPr>
          <p:nvPr/>
        </p:nvPicPr>
        <p:blipFill>
          <a:blip r:embed="rId2"/>
          <a:stretch>
            <a:fillRect/>
          </a:stretch>
        </p:blipFill>
        <p:spPr>
          <a:xfrm>
            <a:off x="947928" y="0"/>
            <a:ext cx="10296144" cy="6860805"/>
          </a:xfrm>
          <a:prstGeom prst="rect">
            <a:avLst/>
          </a:prstGeom>
        </p:spPr>
      </p:pic>
    </p:spTree>
    <p:extLst>
      <p:ext uri="{BB962C8B-B14F-4D97-AF65-F5344CB8AC3E}">
        <p14:creationId xmlns:p14="http://schemas.microsoft.com/office/powerpoint/2010/main" val="4035564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A014A-7606-621A-B9CF-6182C1E2F1B8}"/>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0D97647-0566-EA82-7728-39B55B865E14}"/>
              </a:ext>
            </a:extLst>
          </p:cNvPr>
          <p:cNvPicPr>
            <a:picLocks noChangeAspect="1"/>
          </p:cNvPicPr>
          <p:nvPr/>
        </p:nvPicPr>
        <p:blipFill>
          <a:blip r:embed="rId2"/>
          <a:srcRect b="34960"/>
          <a:stretch>
            <a:fillRect/>
          </a:stretch>
        </p:blipFill>
        <p:spPr>
          <a:xfrm>
            <a:off x="947928" y="1"/>
            <a:ext cx="10296144" cy="4462272"/>
          </a:xfrm>
          <a:prstGeom prst="rect">
            <a:avLst/>
          </a:prstGeom>
        </p:spPr>
      </p:pic>
      <p:sp>
        <p:nvSpPr>
          <p:cNvPr id="4" name="CuadroTexto 3">
            <a:extLst>
              <a:ext uri="{FF2B5EF4-FFF2-40B4-BE49-F238E27FC236}">
                <a16:creationId xmlns:a16="http://schemas.microsoft.com/office/drawing/2014/main" id="{2D97A577-8DC8-7769-6C0A-5FB58F7979D6}"/>
              </a:ext>
            </a:extLst>
          </p:cNvPr>
          <p:cNvSpPr txBox="1"/>
          <p:nvPr/>
        </p:nvSpPr>
        <p:spPr>
          <a:xfrm>
            <a:off x="470154" y="4746232"/>
            <a:ext cx="10773918" cy="1592744"/>
          </a:xfrm>
          <a:prstGeom prst="rect">
            <a:avLst/>
          </a:prstGeom>
          <a:noFill/>
        </p:spPr>
        <p:txBody>
          <a:bodyPr wrap="square">
            <a:spAutoFit/>
          </a:bodyPr>
          <a:lstStyle/>
          <a:p>
            <a:pPr marR="0" lvl="0">
              <a:spcAft>
                <a:spcPts val="900"/>
              </a:spcAft>
            </a:pPr>
            <a:r>
              <a:rPr lang="es-ES" sz="1800" b="1" u="none" strike="noStrike" dirty="0">
                <a:solidFill>
                  <a:schemeClr val="bg1"/>
                </a:solidFill>
                <a:effectLst/>
                <a:latin typeface="+mn-lt"/>
              </a:rPr>
              <a:t>IFCD0111</a:t>
            </a:r>
            <a:r>
              <a:rPr lang="es-ES" sz="1800" b="0" u="none" strike="noStrike" dirty="0">
                <a:solidFill>
                  <a:schemeClr val="bg1"/>
                </a:solidFill>
                <a:effectLst/>
                <a:latin typeface="+mn-lt"/>
              </a:rPr>
              <a:t>: Es el código oficial del </a:t>
            </a:r>
            <a:r>
              <a:rPr lang="es-ES" sz="1800" b="1" u="none" strike="noStrike" dirty="0">
                <a:solidFill>
                  <a:schemeClr val="bg1"/>
                </a:solidFill>
                <a:effectLst/>
                <a:latin typeface="+mn-lt"/>
              </a:rPr>
              <a:t>Certificado de Profesionalidad</a:t>
            </a:r>
            <a:r>
              <a:rPr lang="es-ES" sz="1800" b="0" u="none" strike="noStrike" dirty="0">
                <a:solidFill>
                  <a:schemeClr val="bg1"/>
                </a:solidFill>
                <a:effectLst/>
                <a:latin typeface="+mn-lt"/>
              </a:rPr>
              <a:t> denominado </a:t>
            </a:r>
            <a:r>
              <a:rPr lang="es-ES" sz="1800" b="0" i="1" u="none" strike="noStrike" dirty="0">
                <a:solidFill>
                  <a:schemeClr val="bg1"/>
                </a:solidFill>
                <a:effectLst/>
                <a:latin typeface="+mn-lt"/>
              </a:rPr>
              <a:t>Programación en lenguajes estructurados de aplicaciones de gestión</a:t>
            </a:r>
            <a:r>
              <a:rPr lang="es-ES" sz="1800" b="0" u="none" strike="noStrike" dirty="0">
                <a:solidFill>
                  <a:schemeClr val="bg1"/>
                </a:solidFill>
                <a:effectLst/>
                <a:latin typeface="+mn-lt"/>
              </a:rPr>
              <a:t> (de nivel 3). Puedes consultar su ficha oficial en el portal </a:t>
            </a:r>
            <a:r>
              <a:rPr lang="es-ES" sz="1800" b="0" u="none" strike="noStrike" dirty="0" err="1">
                <a:solidFill>
                  <a:schemeClr val="bg1"/>
                </a:solidFill>
                <a:effectLst/>
                <a:latin typeface="+mn-lt"/>
                <a:hlinkClick r:id="rId3">
                  <a:extLst>
                    <a:ext uri="{A12FA001-AC4F-418D-AE19-62706E023703}">
                      <ahyp:hlinkClr xmlns:ahyp="http://schemas.microsoft.com/office/drawing/2018/hyperlinkcolor" val="tx"/>
                    </a:ext>
                  </a:extLst>
                </a:hlinkClick>
              </a:rPr>
              <a:t>TodoFP</a:t>
            </a:r>
            <a:r>
              <a:rPr lang="es-ES" sz="1800" b="0" u="none" strike="noStrike" dirty="0">
                <a:solidFill>
                  <a:schemeClr val="bg1"/>
                </a:solidFill>
                <a:effectLst/>
                <a:latin typeface="+mn-lt"/>
              </a:rPr>
              <a:t>. </a:t>
            </a:r>
          </a:p>
          <a:p>
            <a:pPr marR="0" lvl="0">
              <a:spcAft>
                <a:spcPts val="900"/>
              </a:spcAft>
            </a:pPr>
            <a:r>
              <a:rPr lang="es-ES" sz="1800" b="1" u="none" strike="noStrike" dirty="0">
                <a:solidFill>
                  <a:schemeClr val="bg1"/>
                </a:solidFill>
                <a:effectLst/>
                <a:latin typeface="+mn-lt"/>
              </a:rPr>
              <a:t>IFC155_3</a:t>
            </a:r>
            <a:r>
              <a:rPr lang="es-ES" sz="1800" b="0" u="none" strike="noStrike" dirty="0">
                <a:solidFill>
                  <a:schemeClr val="bg1"/>
                </a:solidFill>
                <a:effectLst/>
                <a:latin typeface="+mn-lt"/>
              </a:rPr>
              <a:t>: Es el código de la </a:t>
            </a:r>
            <a:r>
              <a:rPr lang="es-ES" sz="1800" b="1" u="none" strike="noStrike" dirty="0">
                <a:solidFill>
                  <a:schemeClr val="bg1"/>
                </a:solidFill>
                <a:effectLst/>
                <a:latin typeface="+mn-lt"/>
              </a:rPr>
              <a:t>cualificación profesional </a:t>
            </a:r>
            <a:r>
              <a:rPr lang="es-ES" sz="1800" u="none" strike="noStrike" dirty="0">
                <a:solidFill>
                  <a:schemeClr val="bg1"/>
                </a:solidFill>
                <a:effectLst/>
                <a:latin typeface="+mn-lt"/>
              </a:rPr>
              <a:t>de referencia </a:t>
            </a:r>
            <a:r>
              <a:rPr lang="es-ES" sz="1800" b="0" u="none" strike="noStrike" dirty="0">
                <a:solidFill>
                  <a:schemeClr val="bg1"/>
                </a:solidFill>
                <a:effectLst/>
                <a:latin typeface="+mn-lt"/>
              </a:rPr>
              <a:t>en la que se basa dicho certificado. Está regulada por el Catálogo Nacional de Cualificaciones Profesionales.</a:t>
            </a:r>
            <a:endParaRPr lang="es-ES" sz="1200" b="0" u="none" strike="noStrike" dirty="0">
              <a:solidFill>
                <a:schemeClr val="bg1"/>
              </a:solidFill>
              <a:effectLst/>
              <a:latin typeface="Google Sans"/>
            </a:endParaRPr>
          </a:p>
        </p:txBody>
      </p:sp>
    </p:spTree>
    <p:extLst>
      <p:ext uri="{BB962C8B-B14F-4D97-AF65-F5344CB8AC3E}">
        <p14:creationId xmlns:p14="http://schemas.microsoft.com/office/powerpoint/2010/main" val="1061272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79F25-E7F5-C174-BD80-696F2631FAEB}"/>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C4BF2F5-C128-5C57-DCDE-44B8CE5DB7D3}"/>
              </a:ext>
            </a:extLst>
          </p:cNvPr>
          <p:cNvSpPr txBox="1"/>
          <p:nvPr/>
        </p:nvSpPr>
        <p:spPr>
          <a:xfrm>
            <a:off x="585097" y="392514"/>
            <a:ext cx="11204686" cy="1477328"/>
          </a:xfrm>
          <a:prstGeom prst="rect">
            <a:avLst/>
          </a:prstGeom>
          <a:noFill/>
        </p:spPr>
        <p:txBody>
          <a:bodyPr wrap="square">
            <a:spAutoFit/>
          </a:bodyPr>
          <a:lstStyle/>
          <a:p>
            <a:pPr algn="just"/>
            <a:r>
              <a:rPr lang="es-ES" dirty="0">
                <a:solidFill>
                  <a:schemeClr val="bg1"/>
                </a:solidFill>
              </a:rPr>
              <a:t>CUALIFICACION PROFESIONAL</a:t>
            </a:r>
          </a:p>
          <a:p>
            <a:pPr algn="just"/>
            <a:r>
              <a:rPr lang="es-ES" dirty="0">
                <a:solidFill>
                  <a:schemeClr val="bg1"/>
                </a:solidFill>
              </a:rPr>
              <a:t>Según el Instituto Nacional de las Cualificaciones (INCUAL) y la Ley 5/2002, la cualificación profesional es el </a:t>
            </a:r>
            <a:r>
              <a:rPr lang="es-ES" i="1" dirty="0">
                <a:solidFill>
                  <a:schemeClr val="bg1"/>
                </a:solidFill>
              </a:rPr>
              <a:t>“conjunto de competencias profesionales con significación en el empleo que pueden ser adquiridas </a:t>
            </a:r>
            <a:r>
              <a:rPr lang="es-ES" b="1" i="1" dirty="0">
                <a:solidFill>
                  <a:schemeClr val="bg1"/>
                </a:solidFill>
              </a:rPr>
              <a:t>mediante formación </a:t>
            </a:r>
            <a:r>
              <a:rPr lang="es-ES" i="1" dirty="0">
                <a:solidFill>
                  <a:schemeClr val="bg1"/>
                </a:solidFill>
              </a:rPr>
              <a:t>modular u otros tipos de formación, así como a través de la </a:t>
            </a:r>
            <a:r>
              <a:rPr lang="es-ES" b="1" i="1" dirty="0">
                <a:solidFill>
                  <a:schemeClr val="bg1"/>
                </a:solidFill>
              </a:rPr>
              <a:t>experiencia laboral</a:t>
            </a:r>
            <a:r>
              <a:rPr lang="es-ES" i="1" dirty="0">
                <a:solidFill>
                  <a:schemeClr val="bg1"/>
                </a:solidFill>
              </a:rPr>
              <a:t>”</a:t>
            </a:r>
            <a:r>
              <a:rPr lang="es-ES" dirty="0">
                <a:solidFill>
                  <a:schemeClr val="bg1"/>
                </a:solidFill>
              </a:rPr>
              <a:t>.</a:t>
            </a:r>
          </a:p>
        </p:txBody>
      </p:sp>
      <p:sp>
        <p:nvSpPr>
          <p:cNvPr id="6" name="CuadroTexto 5">
            <a:extLst>
              <a:ext uri="{FF2B5EF4-FFF2-40B4-BE49-F238E27FC236}">
                <a16:creationId xmlns:a16="http://schemas.microsoft.com/office/drawing/2014/main" id="{DFA10985-9006-0AD6-EABB-DA891B54DAE0}"/>
              </a:ext>
            </a:extLst>
          </p:cNvPr>
          <p:cNvSpPr txBox="1"/>
          <p:nvPr/>
        </p:nvSpPr>
        <p:spPr>
          <a:xfrm>
            <a:off x="585096" y="2040336"/>
            <a:ext cx="11204685" cy="1754326"/>
          </a:xfrm>
          <a:prstGeom prst="rect">
            <a:avLst/>
          </a:prstGeom>
          <a:noFill/>
        </p:spPr>
        <p:txBody>
          <a:bodyPr wrap="square">
            <a:spAutoFit/>
          </a:bodyPr>
          <a:lstStyle/>
          <a:p>
            <a:pPr algn="just"/>
            <a:r>
              <a:rPr lang="es-ES" dirty="0">
                <a:solidFill>
                  <a:schemeClr val="bg1"/>
                </a:solidFill>
              </a:rPr>
              <a:t>CERTIFICADO DE PROFESIONALIDAD </a:t>
            </a:r>
          </a:p>
          <a:p>
            <a:pPr algn="just"/>
            <a:r>
              <a:rPr lang="es-ES" dirty="0">
                <a:solidFill>
                  <a:schemeClr val="bg1"/>
                </a:solidFill>
              </a:rPr>
              <a:t>Es el instrumento de acreditación oficial de las cualificaciones profesionales según el Catálogo Nacional de Cualificaciones Profesionales en el ámbito de la Administración laboral, que acredita la capacitación para el desarrollo de una actividad laboral con significación para el empleo y asegura la formación necesaria para su adquisición, en el marco del subsistema de formación profesional para el empleo regulado en el Real Decreto 395/2007, de 23 de marzo.</a:t>
            </a:r>
          </a:p>
        </p:txBody>
      </p:sp>
      <p:sp>
        <p:nvSpPr>
          <p:cNvPr id="8" name="CuadroTexto 7">
            <a:extLst>
              <a:ext uri="{FF2B5EF4-FFF2-40B4-BE49-F238E27FC236}">
                <a16:creationId xmlns:a16="http://schemas.microsoft.com/office/drawing/2014/main" id="{5DD9E8B2-3E97-641F-6D4D-6923125F8F3C}"/>
              </a:ext>
            </a:extLst>
          </p:cNvPr>
          <p:cNvSpPr txBox="1"/>
          <p:nvPr/>
        </p:nvSpPr>
        <p:spPr>
          <a:xfrm>
            <a:off x="585095" y="3965156"/>
            <a:ext cx="11204686" cy="2893100"/>
          </a:xfrm>
          <a:prstGeom prst="rect">
            <a:avLst/>
          </a:prstGeom>
          <a:noFill/>
        </p:spPr>
        <p:txBody>
          <a:bodyPr wrap="square">
            <a:spAutoFit/>
          </a:bodyPr>
          <a:lstStyle/>
          <a:p>
            <a:pPr algn="just"/>
            <a:r>
              <a:rPr lang="es-ES" sz="2000" b="1" dirty="0">
                <a:solidFill>
                  <a:schemeClr val="bg1"/>
                </a:solidFill>
              </a:rPr>
              <a:t>Niveles de cualificación en el sistema de formación profesional</a:t>
            </a:r>
            <a:endParaRPr lang="es-ES" dirty="0">
              <a:solidFill>
                <a:schemeClr val="bg1"/>
              </a:solidFill>
            </a:endParaRPr>
          </a:p>
          <a:p>
            <a:pPr algn="just"/>
            <a:r>
              <a:rPr lang="es-ES" dirty="0">
                <a:solidFill>
                  <a:schemeClr val="bg1"/>
                </a:solidFill>
              </a:rPr>
              <a:t>El sistema de cualificaciones para el empleo en España se basa en cinco niveles, aunque los certificados de profesionalidad se clasifican en tres niveles (uno, dos y tres).</a:t>
            </a:r>
          </a:p>
          <a:p>
            <a:pPr algn="just"/>
            <a:r>
              <a:rPr lang="es-ES" dirty="0">
                <a:solidFill>
                  <a:schemeClr val="bg1"/>
                </a:solidFill>
              </a:rPr>
              <a:t> </a:t>
            </a:r>
          </a:p>
          <a:p>
            <a:pPr marL="285750" indent="-285750" algn="just">
              <a:buFont typeface="Arial" panose="020B0604020202020204" pitchFamily="34" charset="0"/>
              <a:buChar char="•"/>
            </a:pPr>
            <a:r>
              <a:rPr lang="es-ES" b="1" i="1" dirty="0">
                <a:solidFill>
                  <a:schemeClr val="bg1"/>
                </a:solidFill>
              </a:rPr>
              <a:t>Nivel 1:</a:t>
            </a:r>
            <a:r>
              <a:rPr lang="es-ES" dirty="0">
                <a:solidFill>
                  <a:schemeClr val="bg1"/>
                </a:solidFill>
              </a:rPr>
              <a:t> Se enfoca en competencias básicas para realizar tareas sencillas. No se exige formación previa, aunque se valora la experiencia. </a:t>
            </a:r>
          </a:p>
          <a:p>
            <a:pPr marL="285750" indent="-285750" algn="just">
              <a:buFont typeface="Arial" panose="020B0604020202020204" pitchFamily="34" charset="0"/>
              <a:buChar char="•"/>
            </a:pPr>
            <a:r>
              <a:rPr lang="es-ES" b="1" i="1" dirty="0">
                <a:solidFill>
                  <a:schemeClr val="bg1"/>
                </a:solidFill>
              </a:rPr>
              <a:t>Nivel 2:</a:t>
            </a:r>
            <a:r>
              <a:rPr lang="es-ES" dirty="0">
                <a:solidFill>
                  <a:schemeClr val="bg1"/>
                </a:solidFill>
              </a:rPr>
              <a:t> Requiere haber superado como mínimo la Educación Secundaria Obligatoria (ESO) o una prueba de acceso a ciclos formativos de grado medio. </a:t>
            </a:r>
          </a:p>
          <a:p>
            <a:pPr marL="285750" indent="-285750" algn="just">
              <a:buFont typeface="Arial" panose="020B0604020202020204" pitchFamily="34" charset="0"/>
              <a:buChar char="•"/>
            </a:pPr>
            <a:r>
              <a:rPr lang="es-ES" b="1" i="1" dirty="0">
                <a:solidFill>
                  <a:schemeClr val="bg1"/>
                </a:solidFill>
              </a:rPr>
              <a:t>Nivel 3:</a:t>
            </a:r>
            <a:r>
              <a:rPr lang="es-ES" dirty="0">
                <a:solidFill>
                  <a:schemeClr val="bg1"/>
                </a:solidFill>
              </a:rPr>
              <a:t> Para acceder a este nivel es necesario tener el título de Bachiller, una prueba de acceso a ciclos de grado superior o un certificado de profesionalidad de nivel 2. </a:t>
            </a:r>
          </a:p>
        </p:txBody>
      </p:sp>
    </p:spTree>
    <p:extLst>
      <p:ext uri="{BB962C8B-B14F-4D97-AF65-F5344CB8AC3E}">
        <p14:creationId xmlns:p14="http://schemas.microsoft.com/office/powerpoint/2010/main" val="179989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9EA8F-9BBA-6B00-0FC1-C43866704A8B}"/>
            </a:ext>
          </a:extLst>
        </p:cNvPr>
        <p:cNvGrpSpPr/>
        <p:nvPr/>
      </p:nvGrpSpPr>
      <p:grpSpPr>
        <a:xfrm>
          <a:off x="0" y="0"/>
          <a:ext cx="0" cy="0"/>
          <a:chOff x="0" y="0"/>
          <a:chExt cx="0" cy="0"/>
        </a:xfrm>
      </p:grpSpPr>
      <p:pic>
        <p:nvPicPr>
          <p:cNvPr id="5" name="Imagen 4" descr="Gráfico de la estructura de una Cualificación Profesional">
            <a:extLst>
              <a:ext uri="{FF2B5EF4-FFF2-40B4-BE49-F238E27FC236}">
                <a16:creationId xmlns:a16="http://schemas.microsoft.com/office/drawing/2014/main" id="{5B405156-FBC6-C555-E666-1A0D6E269C14}"/>
              </a:ext>
            </a:extLst>
          </p:cNvPr>
          <p:cNvPicPr>
            <a:picLocks noChangeAspect="1"/>
          </p:cNvPicPr>
          <p:nvPr/>
        </p:nvPicPr>
        <p:blipFill>
          <a:blip r:embed="rId2"/>
          <a:stretch>
            <a:fillRect/>
          </a:stretch>
        </p:blipFill>
        <p:spPr>
          <a:xfrm>
            <a:off x="217597" y="107003"/>
            <a:ext cx="7003567" cy="4316273"/>
          </a:xfrm>
          <a:prstGeom prst="rect">
            <a:avLst/>
          </a:prstGeom>
        </p:spPr>
      </p:pic>
      <p:pic>
        <p:nvPicPr>
          <p:cNvPr id="8" name="Imagen 7">
            <a:extLst>
              <a:ext uri="{FF2B5EF4-FFF2-40B4-BE49-F238E27FC236}">
                <a16:creationId xmlns:a16="http://schemas.microsoft.com/office/drawing/2014/main" id="{E4E4A6DC-B843-09AC-F244-4DF332D6B3FC}"/>
              </a:ext>
            </a:extLst>
          </p:cNvPr>
          <p:cNvPicPr>
            <a:picLocks noChangeAspect="1"/>
          </p:cNvPicPr>
          <p:nvPr/>
        </p:nvPicPr>
        <p:blipFill>
          <a:blip r:embed="rId3"/>
          <a:srcRect t="26271" b="35381"/>
          <a:stretch>
            <a:fillRect/>
          </a:stretch>
        </p:blipFill>
        <p:spPr>
          <a:xfrm>
            <a:off x="2256038" y="4319080"/>
            <a:ext cx="9935962" cy="2538920"/>
          </a:xfrm>
          <a:prstGeom prst="rect">
            <a:avLst/>
          </a:prstGeom>
        </p:spPr>
      </p:pic>
      <p:sp>
        <p:nvSpPr>
          <p:cNvPr id="9" name="Elipse 8">
            <a:extLst>
              <a:ext uri="{FF2B5EF4-FFF2-40B4-BE49-F238E27FC236}">
                <a16:creationId xmlns:a16="http://schemas.microsoft.com/office/drawing/2014/main" id="{52DF4684-22D8-1931-25B6-A97E11E527DE}"/>
              </a:ext>
            </a:extLst>
          </p:cNvPr>
          <p:cNvSpPr/>
          <p:nvPr/>
        </p:nvSpPr>
        <p:spPr>
          <a:xfrm>
            <a:off x="632298" y="3193591"/>
            <a:ext cx="2037750" cy="437744"/>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s-ES" dirty="0"/>
          </a:p>
        </p:txBody>
      </p:sp>
      <p:cxnSp>
        <p:nvCxnSpPr>
          <p:cNvPr id="18" name="Conector recto de flecha 17">
            <a:extLst>
              <a:ext uri="{FF2B5EF4-FFF2-40B4-BE49-F238E27FC236}">
                <a16:creationId xmlns:a16="http://schemas.microsoft.com/office/drawing/2014/main" id="{95384C5A-E7AA-5EA6-0D7F-F0E433384FB8}"/>
              </a:ext>
            </a:extLst>
          </p:cNvPr>
          <p:cNvCxnSpPr>
            <a:stCxn id="9" idx="6"/>
          </p:cNvCxnSpPr>
          <p:nvPr/>
        </p:nvCxnSpPr>
        <p:spPr>
          <a:xfrm>
            <a:off x="2670048" y="3412463"/>
            <a:ext cx="2414016" cy="1296697"/>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20" name="Elipse 19">
            <a:extLst>
              <a:ext uri="{FF2B5EF4-FFF2-40B4-BE49-F238E27FC236}">
                <a16:creationId xmlns:a16="http://schemas.microsoft.com/office/drawing/2014/main" id="{907014FD-335C-2C01-71C8-4E0AE222B6FA}"/>
              </a:ext>
            </a:extLst>
          </p:cNvPr>
          <p:cNvSpPr/>
          <p:nvPr/>
        </p:nvSpPr>
        <p:spPr>
          <a:xfrm>
            <a:off x="4983480" y="3211880"/>
            <a:ext cx="1627632" cy="437744"/>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cxnSp>
        <p:nvCxnSpPr>
          <p:cNvPr id="21" name="Conector recto de flecha 20">
            <a:extLst>
              <a:ext uri="{FF2B5EF4-FFF2-40B4-BE49-F238E27FC236}">
                <a16:creationId xmlns:a16="http://schemas.microsoft.com/office/drawing/2014/main" id="{A580478A-CEF7-AE54-3E39-226EF03B442F}"/>
              </a:ext>
            </a:extLst>
          </p:cNvPr>
          <p:cNvCxnSpPr>
            <a:cxnSpLocks/>
            <a:stCxn id="20" idx="2"/>
          </p:cNvCxnSpPr>
          <p:nvPr/>
        </p:nvCxnSpPr>
        <p:spPr>
          <a:xfrm flipH="1">
            <a:off x="2999232" y="3430752"/>
            <a:ext cx="1984248" cy="282374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08879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6C339-3311-72BE-04BD-4F3601B12F3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4BBE023-C0A6-FC56-AF4D-0FDC441AD2DC}"/>
              </a:ext>
            </a:extLst>
          </p:cNvPr>
          <p:cNvSpPr txBox="1"/>
          <p:nvPr/>
        </p:nvSpPr>
        <p:spPr>
          <a:xfrm>
            <a:off x="354330" y="293269"/>
            <a:ext cx="11441430" cy="6463308"/>
          </a:xfrm>
          <a:prstGeom prst="rect">
            <a:avLst/>
          </a:prstGeom>
          <a:noFill/>
        </p:spPr>
        <p:txBody>
          <a:bodyPr wrap="square">
            <a:spAutoFit/>
          </a:bodyPr>
          <a:lstStyle/>
          <a:p>
            <a:pPr algn="just"/>
            <a:r>
              <a:rPr lang="es-ES" b="1" dirty="0">
                <a:solidFill>
                  <a:schemeClr val="bg1"/>
                </a:solidFill>
              </a:rPr>
              <a:t>Cambios normativos y ejemplo</a:t>
            </a:r>
          </a:p>
          <a:p>
            <a:pPr algn="just"/>
            <a:endParaRPr lang="es-ES" b="1" dirty="0">
              <a:solidFill>
                <a:schemeClr val="bg1"/>
              </a:solidFill>
            </a:endParaRPr>
          </a:p>
          <a:p>
            <a:pPr algn="just"/>
            <a:r>
              <a:rPr lang="es-ES" dirty="0">
                <a:solidFill>
                  <a:schemeClr val="bg1"/>
                </a:solidFill>
              </a:rPr>
              <a:t>Los Estándares de Competencias Profesionales (ECP) sustituyen y equivalen a las antiguas Unidades de Competencia (UC) dentro del nuevo marco de la Formación Profesional en España (regulado por la Ley Orgánica 3/2022 y desarrollos como el Real Decreto 69/2025).</a:t>
            </a:r>
          </a:p>
          <a:p>
            <a:pPr algn="just"/>
            <a:endParaRPr lang="es-ES" dirty="0">
              <a:solidFill>
                <a:schemeClr val="bg1"/>
              </a:solidFill>
            </a:endParaRPr>
          </a:p>
          <a:p>
            <a:pPr algn="just"/>
            <a:r>
              <a:rPr lang="es-ES" dirty="0">
                <a:solidFill>
                  <a:schemeClr val="bg1"/>
                </a:solidFill>
              </a:rPr>
              <a:t>El antiguo </a:t>
            </a:r>
            <a:r>
              <a:rPr lang="es-ES" i="1" dirty="0">
                <a:solidFill>
                  <a:schemeClr val="bg1"/>
                </a:solidFill>
              </a:rPr>
              <a:t>Catálogo Nacional de Cualificaciones Profesionales (CNCP)</a:t>
            </a:r>
            <a:r>
              <a:rPr lang="es-ES" dirty="0">
                <a:solidFill>
                  <a:schemeClr val="bg1"/>
                </a:solidFill>
              </a:rPr>
              <a:t> se actualiza y da paso al </a:t>
            </a:r>
            <a:r>
              <a:rPr lang="es-ES" dirty="0">
                <a:solidFill>
                  <a:srgbClr val="356A95"/>
                </a:solidFill>
                <a:hlinkClick r:id="rId2">
                  <a:extLst>
                    <a:ext uri="{A12FA001-AC4F-418D-AE19-62706E023703}">
                      <ahyp:hlinkClr xmlns:ahyp="http://schemas.microsoft.com/office/drawing/2018/hyperlinkcolor" val="tx"/>
                    </a:ext>
                  </a:extLst>
                </a:hlinkClick>
              </a:rPr>
              <a:t>Catálogo Nacional de Estándares de Competencias Profesionales (CNECP</a:t>
            </a:r>
            <a:r>
              <a:rPr lang="es-ES" dirty="0">
                <a:solidFill>
                  <a:schemeClr val="bg1"/>
                </a:solidFill>
                <a:hlinkClick r:id="rId2">
                  <a:extLst>
                    <a:ext uri="{A12FA001-AC4F-418D-AE19-62706E023703}">
                      <ahyp:hlinkClr xmlns:ahyp="http://schemas.microsoft.com/office/drawing/2018/hyperlinkcolor" val="tx"/>
                    </a:ext>
                  </a:extLst>
                </a:hlinkClick>
              </a:rPr>
              <a:t>)</a:t>
            </a:r>
            <a:endParaRPr lang="es-ES" dirty="0">
              <a:solidFill>
                <a:schemeClr val="bg1"/>
              </a:solidFill>
            </a:endParaRPr>
          </a:p>
          <a:p>
            <a:pPr algn="just"/>
            <a:endParaRPr lang="es-ES" dirty="0">
              <a:solidFill>
                <a:schemeClr val="bg1"/>
              </a:solidFill>
            </a:endParaRPr>
          </a:p>
          <a:p>
            <a:pPr algn="just"/>
            <a:r>
              <a:rPr lang="es-ES" b="1" dirty="0">
                <a:solidFill>
                  <a:schemeClr val="bg1"/>
                </a:solidFill>
              </a:rPr>
              <a:t>Situándonos y resumiendo …</a:t>
            </a:r>
          </a:p>
          <a:p>
            <a:pPr algn="just"/>
            <a:endParaRPr lang="es-ES" b="1" dirty="0">
              <a:solidFill>
                <a:schemeClr val="bg1"/>
              </a:solidFill>
            </a:endParaRPr>
          </a:p>
          <a:p>
            <a:pPr algn="just"/>
            <a:r>
              <a:rPr lang="es-ES" dirty="0">
                <a:solidFill>
                  <a:schemeClr val="bg1"/>
                </a:solidFill>
              </a:rPr>
              <a:t>El módulo formativo </a:t>
            </a:r>
            <a:r>
              <a:rPr lang="es-ES" b="1" dirty="0">
                <a:solidFill>
                  <a:schemeClr val="bg1"/>
                </a:solidFill>
              </a:rPr>
              <a:t>MF0223_3 </a:t>
            </a:r>
            <a:r>
              <a:rPr lang="es-ES" i="1" dirty="0">
                <a:solidFill>
                  <a:schemeClr val="bg1"/>
                </a:solidFill>
              </a:rPr>
              <a:t>(o ECP0223_3)</a:t>
            </a:r>
            <a:r>
              <a:rPr lang="es-ES" dirty="0">
                <a:solidFill>
                  <a:schemeClr val="bg1"/>
                </a:solidFill>
              </a:rPr>
              <a:t> está formado por las unidades formativas </a:t>
            </a:r>
            <a:r>
              <a:rPr lang="es-ES" b="1" dirty="0">
                <a:solidFill>
                  <a:schemeClr val="bg1"/>
                </a:solidFill>
              </a:rPr>
              <a:t>UF1465, UF1466 y UF1467 </a:t>
            </a:r>
            <a:r>
              <a:rPr lang="es-ES" dirty="0">
                <a:solidFill>
                  <a:schemeClr val="bg1"/>
                </a:solidFill>
              </a:rPr>
              <a:t>y forman la unidad de competencia </a:t>
            </a:r>
            <a:r>
              <a:rPr lang="es-ES" b="1" dirty="0">
                <a:solidFill>
                  <a:schemeClr val="bg1"/>
                </a:solidFill>
              </a:rPr>
              <a:t>UC0223_3</a:t>
            </a:r>
            <a:r>
              <a:rPr lang="es-ES" dirty="0">
                <a:solidFill>
                  <a:schemeClr val="bg1"/>
                </a:solidFill>
              </a:rPr>
              <a:t>, que es una de las tres unidades de competencia que constituyen la cualificación profesional </a:t>
            </a:r>
            <a:r>
              <a:rPr lang="es-ES" b="1" dirty="0">
                <a:solidFill>
                  <a:schemeClr val="bg1"/>
                </a:solidFill>
              </a:rPr>
              <a:t>IFC155_3: Programación en lenguajes estructurados de aplicaciones de gestión </a:t>
            </a:r>
            <a:r>
              <a:rPr lang="es-ES" dirty="0">
                <a:solidFill>
                  <a:schemeClr val="bg1"/>
                </a:solidFill>
              </a:rPr>
              <a:t>del certificado de profesionalidad </a:t>
            </a:r>
            <a:r>
              <a:rPr lang="es-ES" b="1" dirty="0">
                <a:solidFill>
                  <a:schemeClr val="bg1"/>
                </a:solidFill>
              </a:rPr>
              <a:t>IFCD0111: Programación en lenguajes estructurados de aplicaciones de gestión.</a:t>
            </a:r>
          </a:p>
          <a:p>
            <a:pPr algn="just"/>
            <a:endParaRPr lang="es-ES" dirty="0">
              <a:solidFill>
                <a:schemeClr val="bg1"/>
              </a:solidFill>
            </a:endParaRPr>
          </a:p>
          <a:p>
            <a:pPr algn="just"/>
            <a:r>
              <a:rPr lang="es-ES" dirty="0">
                <a:solidFill>
                  <a:schemeClr val="bg1"/>
                </a:solidFill>
              </a:rPr>
              <a:t>Certificados de profesionalidad a los que pertenece el MF0223_2:</a:t>
            </a:r>
          </a:p>
          <a:p>
            <a:pPr algn="just"/>
            <a:endParaRPr lang="es-ES" dirty="0">
              <a:solidFill>
                <a:schemeClr val="bg1"/>
              </a:solidFill>
            </a:endParaRPr>
          </a:p>
          <a:p>
            <a:pPr algn="just"/>
            <a:r>
              <a:rPr lang="es-ES" i="1" dirty="0">
                <a:solidFill>
                  <a:schemeClr val="bg1"/>
                </a:solidFill>
              </a:rPr>
              <a:t>IFCD0111: Programación en lenguajes estructurados de aplicaciones de gestión</a:t>
            </a:r>
          </a:p>
          <a:p>
            <a:pPr algn="just"/>
            <a:r>
              <a:rPr lang="es-ES" dirty="0">
                <a:solidFill>
                  <a:schemeClr val="bg1"/>
                </a:solidFill>
              </a:rPr>
              <a:t>IFCD0112: Programación con lenguajes orientados a objetos y bases de datos relacionales</a:t>
            </a:r>
          </a:p>
          <a:p>
            <a:pPr algn="just"/>
            <a:r>
              <a:rPr lang="es-ES" dirty="0">
                <a:solidFill>
                  <a:schemeClr val="bg1"/>
                </a:solidFill>
              </a:rPr>
              <a:t>IFCT0310: Administración de bases de datos</a:t>
            </a:r>
          </a:p>
          <a:p>
            <a:pPr algn="just"/>
            <a:endParaRPr lang="es-ES" dirty="0">
              <a:solidFill>
                <a:schemeClr val="bg1"/>
              </a:solidFill>
            </a:endParaRPr>
          </a:p>
        </p:txBody>
      </p:sp>
    </p:spTree>
    <p:extLst>
      <p:ext uri="{BB962C8B-B14F-4D97-AF65-F5344CB8AC3E}">
        <p14:creationId xmlns:p14="http://schemas.microsoft.com/office/powerpoint/2010/main" val="4148049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86CD3-5512-CA63-3ACB-2A13869AC31F}"/>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CBE11391-BA93-A98D-3ECD-797C132543BE}"/>
              </a:ext>
            </a:extLst>
          </p:cNvPr>
          <p:cNvSpPr txBox="1"/>
          <p:nvPr/>
        </p:nvSpPr>
        <p:spPr>
          <a:xfrm>
            <a:off x="820882" y="605700"/>
            <a:ext cx="10550236" cy="1138773"/>
          </a:xfrm>
          <a:prstGeom prst="rect">
            <a:avLst/>
          </a:prstGeom>
          <a:noFill/>
        </p:spPr>
        <p:txBody>
          <a:bodyPr wrap="square">
            <a:spAutoFit/>
          </a:bodyPr>
          <a:lstStyle/>
          <a:p>
            <a:r>
              <a:rPr lang="es-ES" sz="2000" b="1" dirty="0">
                <a:solidFill>
                  <a:schemeClr val="bg1"/>
                </a:solidFill>
              </a:rPr>
              <a:t>Ejemplo: </a:t>
            </a:r>
            <a:r>
              <a:rPr lang="es-ES" sz="2000" dirty="0"/>
              <a:t>El certificado de profesionalidad más demandado de administración es el </a:t>
            </a:r>
            <a:r>
              <a:rPr lang="es-ES" sz="2000" dirty="0">
                <a:hlinkClick r:id="rId2"/>
              </a:rPr>
              <a:t>Certificado Profesional en Actividades de Gestión Administrativa (ADGD0308)</a:t>
            </a:r>
            <a:r>
              <a:rPr lang="es-ES" sz="2400" dirty="0"/>
              <a:t> de Nivel 2,</a:t>
            </a:r>
          </a:p>
        </p:txBody>
      </p:sp>
      <p:pic>
        <p:nvPicPr>
          <p:cNvPr id="3" name="Imagen 2">
            <a:extLst>
              <a:ext uri="{FF2B5EF4-FFF2-40B4-BE49-F238E27FC236}">
                <a16:creationId xmlns:a16="http://schemas.microsoft.com/office/drawing/2014/main" id="{CB71BAB4-2B6B-CE6E-1219-98E639B7D187}"/>
              </a:ext>
            </a:extLst>
          </p:cNvPr>
          <p:cNvPicPr>
            <a:picLocks noChangeAspect="1"/>
          </p:cNvPicPr>
          <p:nvPr/>
        </p:nvPicPr>
        <p:blipFill>
          <a:blip r:embed="rId3"/>
          <a:stretch>
            <a:fillRect/>
          </a:stretch>
        </p:blipFill>
        <p:spPr>
          <a:xfrm>
            <a:off x="820882" y="1871497"/>
            <a:ext cx="10155067" cy="3629532"/>
          </a:xfrm>
          <a:prstGeom prst="rect">
            <a:avLst/>
          </a:prstGeom>
        </p:spPr>
      </p:pic>
    </p:spTree>
    <p:extLst>
      <p:ext uri="{BB962C8B-B14F-4D97-AF65-F5344CB8AC3E}">
        <p14:creationId xmlns:p14="http://schemas.microsoft.com/office/powerpoint/2010/main" val="2327977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25C69532-2BF0-0137-8C30-AB3A938C2BEF}"/>
              </a:ext>
            </a:extLst>
          </p:cNvPr>
          <p:cNvSpPr txBox="1"/>
          <p:nvPr/>
        </p:nvSpPr>
        <p:spPr>
          <a:xfrm>
            <a:off x="2407274" y="401723"/>
            <a:ext cx="7114346" cy="1015663"/>
          </a:xfrm>
          <a:prstGeom prst="rect">
            <a:avLst/>
          </a:prstGeom>
          <a:noFill/>
        </p:spPr>
        <p:txBody>
          <a:bodyPr wrap="square">
            <a:spAutoFit/>
          </a:bodyPr>
          <a:lstStyle/>
          <a:p>
            <a:pPr algn="ctr"/>
            <a:r>
              <a:rPr lang="es-ES" sz="2000" dirty="0">
                <a:solidFill>
                  <a:schemeClr val="bg1"/>
                </a:solidFill>
              </a:rPr>
              <a:t>Manuales del curso</a:t>
            </a:r>
          </a:p>
          <a:p>
            <a:pPr algn="ctr"/>
            <a:endParaRPr lang="es-ES" sz="2000" dirty="0">
              <a:solidFill>
                <a:schemeClr val="bg1"/>
              </a:solidFill>
            </a:endParaRPr>
          </a:p>
          <a:p>
            <a:pPr algn="ctr"/>
            <a:r>
              <a:rPr lang="es-ES" sz="2000" dirty="0">
                <a:solidFill>
                  <a:schemeClr val="bg1"/>
                </a:solidFill>
              </a:rPr>
              <a:t>Precio: 15€ - 20€</a:t>
            </a:r>
          </a:p>
        </p:txBody>
      </p:sp>
      <p:pic>
        <p:nvPicPr>
          <p:cNvPr id="2" name="Imagen 1" descr="Imagen Principal de (UF1465) COMPUTADORES PARA BASES DE DATOS">
            <a:extLst>
              <a:ext uri="{FF2B5EF4-FFF2-40B4-BE49-F238E27FC236}">
                <a16:creationId xmlns:a16="http://schemas.microsoft.com/office/drawing/2014/main" id="{D9771003-B69F-A6D4-B46D-11DA6996F125}"/>
              </a:ext>
            </a:extLst>
          </p:cNvPr>
          <p:cNvPicPr>
            <a:picLocks noChangeAspect="1"/>
          </p:cNvPicPr>
          <p:nvPr/>
        </p:nvPicPr>
        <p:blipFill>
          <a:blip r:embed="rId2"/>
          <a:stretch>
            <a:fillRect/>
          </a:stretch>
        </p:blipFill>
        <p:spPr>
          <a:xfrm>
            <a:off x="1977977" y="1769218"/>
            <a:ext cx="2990850" cy="4231596"/>
          </a:xfrm>
          <a:prstGeom prst="rect">
            <a:avLst/>
          </a:prstGeom>
        </p:spPr>
      </p:pic>
      <p:pic>
        <p:nvPicPr>
          <p:cNvPr id="3" name="Imagen 2" descr="Sistemas Operativos y Aplicaciones Informáticas (MF0223_3) (INFORMATICA  GENERAL) : Moreno Perez, Juan Carlos, Ramos Pérez, Arturo Francisco, GARCIA  TOME, ANTONIO: Amazon.es: Libros">
            <a:extLst>
              <a:ext uri="{FF2B5EF4-FFF2-40B4-BE49-F238E27FC236}">
                <a16:creationId xmlns:a16="http://schemas.microsoft.com/office/drawing/2014/main" id="{845EF70D-1595-24E0-B14B-419D1E53D28B}"/>
              </a:ext>
            </a:extLst>
          </p:cNvPr>
          <p:cNvPicPr>
            <a:picLocks noChangeAspect="1"/>
          </p:cNvPicPr>
          <p:nvPr/>
        </p:nvPicPr>
        <p:blipFill>
          <a:blip r:embed="rId3"/>
          <a:stretch>
            <a:fillRect/>
          </a:stretch>
        </p:blipFill>
        <p:spPr>
          <a:xfrm>
            <a:off x="6984062" y="1764934"/>
            <a:ext cx="3453715" cy="4227313"/>
          </a:xfrm>
          <a:prstGeom prst="rect">
            <a:avLst/>
          </a:prstGeom>
        </p:spPr>
      </p:pic>
    </p:spTree>
    <p:extLst>
      <p:ext uri="{BB962C8B-B14F-4D97-AF65-F5344CB8AC3E}">
        <p14:creationId xmlns:p14="http://schemas.microsoft.com/office/powerpoint/2010/main" val="4249437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CF5E1F-EEE3-BEC9-4B4F-091FD2586642}"/>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D6F819BF-BEC4-454B-82CF-C7F1926407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useBgFill="1">
        <p:nvSpPr>
          <p:cNvPr id="38" name="Snip Diagonal Corner Rectangle 21">
            <a:extLst>
              <a:ext uri="{FF2B5EF4-FFF2-40B4-BE49-F238E27FC236}">
                <a16:creationId xmlns:a16="http://schemas.microsoft.com/office/drawing/2014/main" id="{79D5C3D0-88DD-405B-A549-4B5C3712E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212" y="641648"/>
            <a:ext cx="6575496" cy="5286838"/>
          </a:xfrm>
          <a:prstGeom prst="snip2DiagRect">
            <a:avLst>
              <a:gd name="adj1" fmla="val 8741"/>
              <a:gd name="adj2" fmla="val 0"/>
            </a:avLst>
          </a:prstGeom>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B29E1950-A366-48B7-8DAB-726C0DE580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41" name="Straight Connector 40">
              <a:extLst>
                <a:ext uri="{FF2B5EF4-FFF2-40B4-BE49-F238E27FC236}">
                  <a16:creationId xmlns:a16="http://schemas.microsoft.com/office/drawing/2014/main" id="{624123CD-2156-4134-A3FB-C82036B5FA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282DAEA8-4DC7-4972-8972-06976C61D5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C33B16A3-1C35-4E6B-88DA-2A2550F941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106381D1-240B-4A28-88D3-6ACC575DCF1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7C8CFC7B-B818-47F0-AE87-6B34B07D14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graphicFrame>
        <p:nvGraphicFramePr>
          <p:cNvPr id="8" name="Tabla 7">
            <a:extLst>
              <a:ext uri="{FF2B5EF4-FFF2-40B4-BE49-F238E27FC236}">
                <a16:creationId xmlns:a16="http://schemas.microsoft.com/office/drawing/2014/main" id="{93A23A10-677C-265C-A289-1A9ABF3C698A}"/>
              </a:ext>
            </a:extLst>
          </p:cNvPr>
          <p:cNvGraphicFramePr>
            <a:graphicFrameLocks noGrp="1"/>
          </p:cNvGraphicFramePr>
          <p:nvPr>
            <p:extLst>
              <p:ext uri="{D42A27DB-BD31-4B8C-83A1-F6EECF244321}">
                <p14:modId xmlns:p14="http://schemas.microsoft.com/office/powerpoint/2010/main" val="3039719203"/>
              </p:ext>
            </p:extLst>
          </p:nvPr>
        </p:nvGraphicFramePr>
        <p:xfrm>
          <a:off x="1304960" y="929514"/>
          <a:ext cx="5607903" cy="4514025"/>
        </p:xfrm>
        <a:graphic>
          <a:graphicData uri="http://schemas.openxmlformats.org/drawingml/2006/table">
            <a:tbl>
              <a:tblPr/>
              <a:tblGrid>
                <a:gridCol w="854143">
                  <a:extLst>
                    <a:ext uri="{9D8B030D-6E8A-4147-A177-3AD203B41FA5}">
                      <a16:colId xmlns:a16="http://schemas.microsoft.com/office/drawing/2014/main" val="789536454"/>
                    </a:ext>
                  </a:extLst>
                </a:gridCol>
                <a:gridCol w="854143">
                  <a:extLst>
                    <a:ext uri="{9D8B030D-6E8A-4147-A177-3AD203B41FA5}">
                      <a16:colId xmlns:a16="http://schemas.microsoft.com/office/drawing/2014/main" val="438982452"/>
                    </a:ext>
                  </a:extLst>
                </a:gridCol>
                <a:gridCol w="926101">
                  <a:extLst>
                    <a:ext uri="{9D8B030D-6E8A-4147-A177-3AD203B41FA5}">
                      <a16:colId xmlns:a16="http://schemas.microsoft.com/office/drawing/2014/main" val="3087780517"/>
                    </a:ext>
                  </a:extLst>
                </a:gridCol>
                <a:gridCol w="854143">
                  <a:extLst>
                    <a:ext uri="{9D8B030D-6E8A-4147-A177-3AD203B41FA5}">
                      <a16:colId xmlns:a16="http://schemas.microsoft.com/office/drawing/2014/main" val="1383050744"/>
                    </a:ext>
                  </a:extLst>
                </a:gridCol>
                <a:gridCol w="854143">
                  <a:extLst>
                    <a:ext uri="{9D8B030D-6E8A-4147-A177-3AD203B41FA5}">
                      <a16:colId xmlns:a16="http://schemas.microsoft.com/office/drawing/2014/main" val="3886066718"/>
                    </a:ext>
                  </a:extLst>
                </a:gridCol>
                <a:gridCol w="448546">
                  <a:extLst>
                    <a:ext uri="{9D8B030D-6E8A-4147-A177-3AD203B41FA5}">
                      <a16:colId xmlns:a16="http://schemas.microsoft.com/office/drawing/2014/main" val="623680624"/>
                    </a:ext>
                  </a:extLst>
                </a:gridCol>
                <a:gridCol w="816684">
                  <a:extLst>
                    <a:ext uri="{9D8B030D-6E8A-4147-A177-3AD203B41FA5}">
                      <a16:colId xmlns:a16="http://schemas.microsoft.com/office/drawing/2014/main" val="3089453764"/>
                    </a:ext>
                  </a:extLst>
                </a:gridCol>
              </a:tblGrid>
              <a:tr h="222630">
                <a:tc>
                  <a:txBody>
                    <a:bodyPr/>
                    <a:lstStyle/>
                    <a:p>
                      <a:pPr algn="ctr" fontAlgn="b">
                        <a:buNone/>
                      </a:pPr>
                      <a:r>
                        <a:rPr lang="es-ES" sz="1400" b="0" i="0" u="none" strike="noStrike" dirty="0">
                          <a:solidFill>
                            <a:srgbClr val="000000"/>
                          </a:solidFill>
                          <a:effectLst/>
                          <a:latin typeface="Aptos Narrow" panose="020B0004020202020204" pitchFamily="34" charset="0"/>
                        </a:rPr>
                        <a:t>LUNES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b">
                        <a:buNone/>
                      </a:pPr>
                      <a:r>
                        <a:rPr lang="es-ES" sz="1400" b="0" i="0" u="none" strike="noStrike" dirty="0">
                          <a:solidFill>
                            <a:srgbClr val="000000"/>
                          </a:solidFill>
                          <a:effectLst/>
                          <a:latin typeface="Aptos Narrow" panose="020B0004020202020204" pitchFamily="34" charset="0"/>
                        </a:rPr>
                        <a:t>MARTES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b">
                        <a:buNone/>
                      </a:pPr>
                      <a:r>
                        <a:rPr lang="es-ES" sz="1400" b="0" i="0" u="none" strike="noStrike" dirty="0">
                          <a:solidFill>
                            <a:srgbClr val="000000"/>
                          </a:solidFill>
                          <a:effectLst/>
                          <a:latin typeface="Aptos Narrow" panose="020B0004020202020204" pitchFamily="34" charset="0"/>
                        </a:rPr>
                        <a:t>MIÉRCOLES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b">
                        <a:buNone/>
                      </a:pPr>
                      <a:r>
                        <a:rPr lang="es-ES" sz="1400" b="0" i="0" u="none" strike="noStrike" dirty="0">
                          <a:solidFill>
                            <a:srgbClr val="000000"/>
                          </a:solidFill>
                          <a:effectLst/>
                          <a:latin typeface="Aptos Narrow" panose="020B0004020202020204" pitchFamily="34" charset="0"/>
                        </a:rPr>
                        <a:t>JUEVES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b">
                        <a:buNone/>
                      </a:pPr>
                      <a:r>
                        <a:rPr lang="es-ES" sz="1400" b="0" i="0" u="none" strike="noStrike" dirty="0">
                          <a:solidFill>
                            <a:srgbClr val="000000"/>
                          </a:solidFill>
                          <a:effectLst/>
                          <a:latin typeface="Aptos Narrow" panose="020B0004020202020204" pitchFamily="34" charset="0"/>
                        </a:rPr>
                        <a:t>VIERNES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Horas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904971752"/>
                  </a:ext>
                </a:extLst>
              </a:tr>
              <a:tr h="252420">
                <a:tc>
                  <a:txBody>
                    <a:bodyPr/>
                    <a:lstStyle/>
                    <a:p>
                      <a:pPr algn="l" fontAlgn="b">
                        <a:buNone/>
                      </a:pPr>
                      <a:r>
                        <a:rPr lang="es-ES" sz="14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ES" sz="1400" b="1" i="0" u="none" strike="noStrike" dirty="0">
                          <a:solidFill>
                            <a:srgbClr val="000000"/>
                          </a:solidFill>
                          <a:effectLst/>
                          <a:latin typeface="Aptos Narrow" panose="020B000402020202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tc>
                  <a:txBody>
                    <a:bodyPr/>
                    <a:lstStyle/>
                    <a:p>
                      <a:pPr algn="ctr" fontAlgn="b">
                        <a:buNone/>
                      </a:pPr>
                      <a:r>
                        <a:rPr lang="es-ES" sz="1400" b="1" i="0" u="none" strike="noStrike">
                          <a:solidFill>
                            <a:srgbClr val="000000"/>
                          </a:solidFill>
                          <a:effectLst/>
                          <a:latin typeface="Aptos Narrow" panose="020B0004020202020204" pitchFamily="34" charset="0"/>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tc>
                  <a:txBody>
                    <a:bodyPr/>
                    <a:lstStyle/>
                    <a:p>
                      <a:pPr algn="ctr" fontAlgn="b">
                        <a:buNone/>
                      </a:pPr>
                      <a:r>
                        <a:rPr lang="es-ES" sz="1400" b="1" i="0" u="none" strike="noStrike">
                          <a:solidFill>
                            <a:srgbClr val="000000"/>
                          </a:solidFill>
                          <a:effectLst/>
                          <a:latin typeface="Aptos Narrow" panose="020B0004020202020204" pitchFamily="34"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tc>
                  <a:txBody>
                    <a:bodyPr/>
                    <a:lstStyle/>
                    <a:p>
                      <a:pPr algn="ctr" fontAlgn="b">
                        <a:buNone/>
                      </a:pPr>
                      <a:r>
                        <a:rPr lang="es-ES" sz="1050" b="0" i="1" u="none" strike="noStrike">
                          <a:solidFill>
                            <a:srgbClr val="000000"/>
                          </a:solidFill>
                          <a:effectLst/>
                          <a:latin typeface="Aptos Narrow" panose="020B00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9869651"/>
                  </a:ext>
                </a:extLst>
              </a:tr>
              <a:tr h="252420">
                <a:tc>
                  <a:txBody>
                    <a:bodyPr/>
                    <a:lstStyle/>
                    <a:p>
                      <a:pPr algn="ctr" fontAlgn="b">
                        <a:buNone/>
                      </a:pPr>
                      <a:r>
                        <a:rPr lang="es-ES" sz="1050" b="0" i="1" u="none" strike="noStrike">
                          <a:solidFill>
                            <a:srgbClr val="000000"/>
                          </a:solidFill>
                          <a:effectLst/>
                          <a:latin typeface="Aptos Narrow" panose="020B0004020202020204" pitchFamily="34" charset="0"/>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buNone/>
                      </a:pPr>
                      <a:r>
                        <a:rPr lang="es-ES" sz="1400" b="1" i="0" u="none" strike="noStrike" dirty="0">
                          <a:solidFill>
                            <a:srgbClr val="000000"/>
                          </a:solidFill>
                          <a:effectLst/>
                          <a:latin typeface="Aptos Narrow" panose="020B0004020202020204" pitchFamily="34" charset="0"/>
                        </a:rPr>
                        <a:t>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tc>
                  <a:txBody>
                    <a:bodyPr/>
                    <a:lstStyle/>
                    <a:p>
                      <a:pPr algn="ctr" fontAlgn="b">
                        <a:buNone/>
                      </a:pPr>
                      <a:r>
                        <a:rPr lang="es-ES" sz="1400" b="1" i="0" u="none" strike="noStrike">
                          <a:solidFill>
                            <a:srgbClr val="000000"/>
                          </a:solidFill>
                          <a:effectLst/>
                          <a:latin typeface="Aptos Narrow" panose="020B0004020202020204" pitchFamily="34" charset="0"/>
                        </a:rPr>
                        <a:t>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tc>
                  <a:txBody>
                    <a:bodyPr/>
                    <a:lstStyle/>
                    <a:p>
                      <a:pPr algn="ctr" fontAlgn="b">
                        <a:buNone/>
                      </a:pPr>
                      <a:r>
                        <a:rPr lang="es-ES" sz="1050" b="0" i="1" u="none" strike="noStrike">
                          <a:solidFill>
                            <a:srgbClr val="000000"/>
                          </a:solidFill>
                          <a:effectLst/>
                          <a:latin typeface="Aptos Narrow" panose="020B0004020202020204" pitchFamily="34" charset="0"/>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buNone/>
                      </a:pPr>
                      <a:r>
                        <a:rPr lang="es-ES" sz="1400" b="1" i="0" u="none" strike="noStrike">
                          <a:solidFill>
                            <a:srgbClr val="000000"/>
                          </a:solidFill>
                          <a:effectLst/>
                          <a:latin typeface="Aptos Narrow" panose="020B000402020202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154724"/>
                  </a:ext>
                </a:extLst>
              </a:tr>
              <a:tr h="252420">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s-ES" sz="1400" b="1" i="0" u="none" strike="noStrike" dirty="0">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ctr"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990890"/>
                  </a:ext>
                </a:extLst>
              </a:tr>
              <a:tr h="252420">
                <a:tc>
                  <a:txBody>
                    <a:bodyPr/>
                    <a:lstStyle/>
                    <a:p>
                      <a:pPr algn="ctr" fontAlgn="b">
                        <a:buNone/>
                      </a:pPr>
                      <a:r>
                        <a:rPr lang="es-ES" sz="1050" b="0" i="1" u="none" strike="noStrike">
                          <a:solidFill>
                            <a:srgbClr val="000000"/>
                          </a:solidFill>
                          <a:effectLst/>
                          <a:latin typeface="Aptos Narrow" panose="020B00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buNone/>
                      </a:pPr>
                      <a:r>
                        <a:rPr lang="es-ES" sz="1400" b="1" i="0" u="none" strike="noStrike">
                          <a:solidFill>
                            <a:srgbClr val="000000"/>
                          </a:solidFill>
                          <a:effectLst/>
                          <a:latin typeface="Aptos Narrow" panose="020B0004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tc>
                  <a:txBody>
                    <a:bodyPr/>
                    <a:lstStyle/>
                    <a:p>
                      <a:pPr algn="ctr" fontAlgn="b">
                        <a:buNone/>
                      </a:pPr>
                      <a:r>
                        <a:rPr lang="es-ES" sz="1400" b="1" i="0" u="none" strike="noStrike" dirty="0">
                          <a:solidFill>
                            <a:srgbClr val="000000"/>
                          </a:solidFill>
                          <a:effectLst/>
                          <a:latin typeface="Aptos Narrow" panose="020B0004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tc>
                  <a:txBody>
                    <a:bodyPr/>
                    <a:lstStyle/>
                    <a:p>
                      <a:pPr algn="ctr" fontAlgn="b">
                        <a:buNone/>
                      </a:pPr>
                      <a:r>
                        <a:rPr lang="es-ES" sz="1400" b="1" i="0" u="none" strike="noStrike">
                          <a:solidFill>
                            <a:srgbClr val="000000"/>
                          </a:solidFill>
                          <a:effectLst/>
                          <a:latin typeface="Aptos Narrow" panose="020B0004020202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tc>
                  <a:txBody>
                    <a:bodyPr/>
                    <a:lstStyle/>
                    <a:p>
                      <a:pPr algn="ctr" fontAlgn="b">
                        <a:buNone/>
                      </a:pPr>
                      <a:r>
                        <a:rPr lang="es-ES" sz="1050" b="0" i="1" u="none" strike="noStrike">
                          <a:solidFill>
                            <a:srgbClr val="000000"/>
                          </a:solidFill>
                          <a:effectLst/>
                          <a:latin typeface="Aptos Narrow" panose="020B000402020202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5914604"/>
                  </a:ext>
                </a:extLst>
              </a:tr>
              <a:tr h="252420">
                <a:tc>
                  <a:txBody>
                    <a:bodyPr/>
                    <a:lstStyle/>
                    <a:p>
                      <a:pPr algn="ctr" fontAlgn="b">
                        <a:buNone/>
                      </a:pPr>
                      <a:r>
                        <a:rPr lang="es-ES" sz="1050" b="0" i="1" u="none" strike="noStrike">
                          <a:solidFill>
                            <a:srgbClr val="000000"/>
                          </a:solidFill>
                          <a:effectLst/>
                          <a:latin typeface="Aptos Narrow" panose="020B000402020202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buNone/>
                      </a:pPr>
                      <a:r>
                        <a:rPr lang="es-ES" sz="1400" b="1" i="0" u="none" strike="noStrike">
                          <a:solidFill>
                            <a:srgbClr val="000000"/>
                          </a:solidFill>
                          <a:effectLst/>
                          <a:latin typeface="Aptos Narrow" panose="020B00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tc>
                  <a:txBody>
                    <a:bodyPr/>
                    <a:lstStyle/>
                    <a:p>
                      <a:pPr algn="ctr" fontAlgn="b">
                        <a:buNone/>
                      </a:pPr>
                      <a:r>
                        <a:rPr lang="es-ES" sz="1400" b="1" i="0" u="none" strike="noStrike" dirty="0">
                          <a:solidFill>
                            <a:srgbClr val="000000"/>
                          </a:solidFill>
                          <a:effectLst/>
                          <a:latin typeface="Aptos Narrow" panose="020B0004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tc>
                  <a:txBody>
                    <a:bodyPr/>
                    <a:lstStyle/>
                    <a:p>
                      <a:pPr algn="ctr" fontAlgn="b">
                        <a:buNone/>
                      </a:pPr>
                      <a:r>
                        <a:rPr lang="es-ES" sz="1400" b="1" i="0" u="none" strike="noStrike">
                          <a:solidFill>
                            <a:srgbClr val="000000"/>
                          </a:solidFill>
                          <a:effectLst/>
                          <a:latin typeface="Aptos Narrow" panose="020B000402020202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buNone/>
                      </a:pPr>
                      <a:r>
                        <a:rPr lang="es-ES" sz="1050" b="0" i="1" u="none" strike="noStrike">
                          <a:solidFill>
                            <a:srgbClr val="000000"/>
                          </a:solidFill>
                          <a:effectLst/>
                          <a:latin typeface="Aptos Narrow" panose="020B000402020202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2534316"/>
                  </a:ext>
                </a:extLst>
              </a:tr>
              <a:tr h="252420">
                <a:tc>
                  <a:txBody>
                    <a:bodyPr/>
                    <a:lstStyle/>
                    <a:p>
                      <a:pPr algn="ctr" fontAlgn="b">
                        <a:buNone/>
                      </a:pPr>
                      <a:r>
                        <a:rPr lang="es-ES" sz="1050" b="0" i="1" u="none" strike="noStrike">
                          <a:solidFill>
                            <a:srgbClr val="000000"/>
                          </a:solidFill>
                          <a:effectLst/>
                          <a:latin typeface="Aptos Narrow" panose="020B000402020202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buNone/>
                      </a:pPr>
                      <a:r>
                        <a:rPr lang="es-ES" sz="1400" b="1" i="0" u="none" strike="noStrike">
                          <a:solidFill>
                            <a:srgbClr val="000000"/>
                          </a:solidFill>
                          <a:effectLst/>
                          <a:latin typeface="Aptos Narrow" panose="020B0004020202020204" pitchFamily="34" charset="0"/>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buNone/>
                      </a:pPr>
                      <a:r>
                        <a:rPr lang="es-ES" sz="1400" b="1" i="0" u="none" strike="noStrike">
                          <a:solidFill>
                            <a:srgbClr val="000000"/>
                          </a:solidFill>
                          <a:effectLst/>
                          <a:latin typeface="Aptos Narrow" panose="020B000402020202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buNone/>
                      </a:pPr>
                      <a:r>
                        <a:rPr lang="es-ES" sz="1400" b="1" i="0" u="none" strike="noStrike" dirty="0">
                          <a:solidFill>
                            <a:srgbClr val="000000"/>
                          </a:solidFill>
                          <a:effectLst/>
                          <a:latin typeface="Aptos Narrow" panose="020B0004020202020204" pitchFamily="34" charset="0"/>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buNone/>
                      </a:pPr>
                      <a:r>
                        <a:rPr lang="es-ES" sz="1050" b="0" i="1" u="none" strike="noStrike">
                          <a:solidFill>
                            <a:srgbClr val="000000"/>
                          </a:solidFill>
                          <a:effectLst/>
                          <a:latin typeface="Aptos Narrow" panose="020B000402020202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9617260"/>
                  </a:ext>
                </a:extLst>
              </a:tr>
              <a:tr h="252420">
                <a:tc>
                  <a:txBody>
                    <a:bodyPr/>
                    <a:lstStyle/>
                    <a:p>
                      <a:pPr algn="ctr" fontAlgn="b">
                        <a:buNone/>
                      </a:pPr>
                      <a:r>
                        <a:rPr lang="es-ES" sz="1050" b="0" i="1" u="none" strike="noStrike">
                          <a:solidFill>
                            <a:srgbClr val="000000"/>
                          </a:solidFill>
                          <a:effectLst/>
                          <a:latin typeface="Aptos Narrow" panose="020B00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buNone/>
                      </a:pPr>
                      <a:r>
                        <a:rPr lang="es-ES" sz="1400" b="1" i="0" u="none" strike="noStrike">
                          <a:solidFill>
                            <a:srgbClr val="000000"/>
                          </a:solidFill>
                          <a:effectLst/>
                          <a:latin typeface="Aptos Narrow" panose="020B000402020202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buNone/>
                      </a:pPr>
                      <a:r>
                        <a:rPr lang="es-ES" sz="1400" b="1" i="0" u="none" strike="noStrike">
                          <a:solidFill>
                            <a:srgbClr val="000000"/>
                          </a:solidFill>
                          <a:effectLst/>
                          <a:latin typeface="Aptos Narrow" panose="020B000402020202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buNone/>
                      </a:pPr>
                      <a:r>
                        <a:rPr lang="es-ES" sz="1400" b="1" i="0" u="none" strike="noStrike" dirty="0">
                          <a:solidFill>
                            <a:srgbClr val="000000"/>
                          </a:solidFill>
                          <a:effectLst/>
                          <a:latin typeface="Aptos Narrow" panose="020B0004020202020204" pitchFamily="34" charset="0"/>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buNone/>
                      </a:pPr>
                      <a:r>
                        <a:rPr lang="es-ES" sz="1050" b="0" i="1" u="none" strike="noStrike">
                          <a:solidFill>
                            <a:srgbClr val="000000"/>
                          </a:solidFill>
                          <a:effectLst/>
                          <a:latin typeface="Aptos Narrow" panose="020B0004020202020204" pitchFamily="34" charset="0"/>
                        </a:rPr>
                        <a:t>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4697984"/>
                  </a:ext>
                </a:extLst>
              </a:tr>
              <a:tr h="252420">
                <a:tc>
                  <a:txBody>
                    <a:bodyPr/>
                    <a:lstStyle/>
                    <a:p>
                      <a:pPr algn="ctr" fontAlgn="b">
                        <a:buNone/>
                      </a:pPr>
                      <a:r>
                        <a:rPr lang="es-ES" sz="1050" b="0" i="1" u="none" strike="noStrike">
                          <a:solidFill>
                            <a:srgbClr val="000000"/>
                          </a:solidFill>
                          <a:effectLst/>
                          <a:latin typeface="Aptos Narrow" panose="020B000402020202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s-ES" sz="1400" b="1" i="0" u="none" strike="noStrike" dirty="0">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ctr" fontAlgn="b">
                        <a:buNone/>
                      </a:pPr>
                      <a:endParaRPr lang="es-ES" sz="1400" b="0" i="0" u="none" strike="noStrike" dirty="0">
                        <a:solidFill>
                          <a:srgbClr val="000000"/>
                        </a:solidFill>
                        <a:effectLst/>
                        <a:latin typeface="Aptos Narrow" panose="020B00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460200"/>
                  </a:ext>
                </a:extLst>
              </a:tr>
              <a:tr h="252420">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ES" sz="1400" b="1"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buNone/>
                      </a:pPr>
                      <a:r>
                        <a:rPr lang="es-ES" sz="1400" b="1" i="0" u="none" strike="noStrike">
                          <a:solidFill>
                            <a:srgbClr val="000000"/>
                          </a:solidFill>
                          <a:effectLst/>
                          <a:latin typeface="Aptos Narrow" panose="020B00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buNone/>
                      </a:pPr>
                      <a:r>
                        <a:rPr lang="es-ES" sz="1400" b="1" i="0" u="none" strike="noStrike">
                          <a:solidFill>
                            <a:srgbClr val="000000"/>
                          </a:solidFill>
                          <a:effectLst/>
                          <a:latin typeface="Aptos Narrow" panose="020B0004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buNone/>
                      </a:pPr>
                      <a:r>
                        <a:rPr lang="es-ES" sz="1050" b="0" i="1" u="none" strike="noStrike" dirty="0">
                          <a:solidFill>
                            <a:srgbClr val="000000"/>
                          </a:solidFill>
                          <a:effectLst/>
                          <a:latin typeface="Aptos Narrow" panose="020B0004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340918"/>
                  </a:ext>
                </a:extLst>
              </a:tr>
              <a:tr h="252420">
                <a:tc>
                  <a:txBody>
                    <a:bodyPr/>
                    <a:lstStyle/>
                    <a:p>
                      <a:pPr algn="ctr" fontAlgn="b">
                        <a:buNone/>
                      </a:pPr>
                      <a:r>
                        <a:rPr lang="es-ES" sz="1400" b="1" i="0" u="none" strike="noStrike">
                          <a:solidFill>
                            <a:srgbClr val="000000"/>
                          </a:solidFill>
                          <a:effectLst/>
                          <a:latin typeface="Aptos Narrow" panose="020B000402020202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s-ES" sz="1400" b="1" i="0" u="none" strike="noStrike">
                          <a:solidFill>
                            <a:srgbClr val="000000"/>
                          </a:solidFill>
                          <a:effectLst/>
                          <a:latin typeface="Aptos Narrow" panose="020B000402020202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s-ES" sz="1400" b="1" i="0" u="none" strike="noStrike">
                          <a:solidFill>
                            <a:srgbClr val="000000"/>
                          </a:solidFill>
                          <a:effectLst/>
                          <a:latin typeface="Aptos Narrow" panose="020B000402020202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buNone/>
                      </a:pPr>
                      <a:r>
                        <a:rPr lang="es-ES" sz="1400" b="1" i="0" u="none" strike="noStrike">
                          <a:solidFill>
                            <a:srgbClr val="000000"/>
                          </a:solidFill>
                          <a:effectLst/>
                          <a:latin typeface="Aptos Narrow" panose="020B00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buNone/>
                      </a:pPr>
                      <a:r>
                        <a:rPr lang="es-ES" sz="1050" b="0" i="1" u="none" strike="noStrike" dirty="0">
                          <a:solidFill>
                            <a:srgbClr val="000000"/>
                          </a:solidFill>
                          <a:effectLst/>
                          <a:latin typeface="Aptos Narrow" panose="020B0004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1915627"/>
                  </a:ext>
                </a:extLst>
              </a:tr>
              <a:tr h="252420">
                <a:tc>
                  <a:txBody>
                    <a:bodyPr/>
                    <a:lstStyle/>
                    <a:p>
                      <a:pPr algn="ctr" fontAlgn="b">
                        <a:buNone/>
                      </a:pPr>
                      <a:r>
                        <a:rPr lang="es-ES" sz="1050" b="0" i="1" u="none" strike="noStrike">
                          <a:solidFill>
                            <a:srgbClr val="000000"/>
                          </a:solidFill>
                          <a:effectLst/>
                          <a:latin typeface="Aptos Narrow" panose="020B0004020202020204" pitchFamily="34"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buNone/>
                      </a:pPr>
                      <a:r>
                        <a:rPr lang="es-ES" sz="1400" b="1" i="0" u="none" strike="noStrike">
                          <a:solidFill>
                            <a:srgbClr val="000000"/>
                          </a:solidFill>
                          <a:effectLst/>
                          <a:latin typeface="Aptos Narrow" panose="020B000402020202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7D359"/>
                    </a:solidFill>
                  </a:tcPr>
                </a:tc>
                <a:tc>
                  <a:txBody>
                    <a:bodyPr/>
                    <a:lstStyle/>
                    <a:p>
                      <a:pPr algn="ctr" fontAlgn="b">
                        <a:buNone/>
                      </a:pPr>
                      <a:r>
                        <a:rPr lang="es-ES" sz="1400" b="1" i="0" u="none" strike="noStrike">
                          <a:solidFill>
                            <a:srgbClr val="000000"/>
                          </a:solidFill>
                          <a:effectLst/>
                          <a:latin typeface="Aptos Narrow" panose="020B000402020202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7D359"/>
                    </a:solidFill>
                  </a:tcPr>
                </a:tc>
                <a:tc>
                  <a:txBody>
                    <a:bodyPr/>
                    <a:lstStyle/>
                    <a:p>
                      <a:pPr algn="ctr" fontAlgn="b">
                        <a:buNone/>
                      </a:pPr>
                      <a:r>
                        <a:rPr lang="es-ES" sz="1400" b="1" i="0" u="none" strike="noStrike">
                          <a:solidFill>
                            <a:srgbClr val="000000"/>
                          </a:solidFill>
                          <a:effectLst/>
                          <a:latin typeface="Aptos Narrow" panose="020B0004020202020204" pitchFamily="34" charset="0"/>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7D359"/>
                    </a:solidFill>
                  </a:tcPr>
                </a:tc>
                <a:tc>
                  <a:txBody>
                    <a:bodyPr/>
                    <a:lstStyle/>
                    <a:p>
                      <a:pPr algn="ctr" fontAlgn="b">
                        <a:buNone/>
                      </a:pPr>
                      <a:r>
                        <a:rPr lang="es-ES" sz="1050" b="0" i="1" u="none" strike="noStrike" dirty="0">
                          <a:solidFill>
                            <a:srgbClr val="000000"/>
                          </a:solidFill>
                          <a:effectLst/>
                          <a:latin typeface="Aptos Narrow" panose="020B000402020202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3598917"/>
                  </a:ext>
                </a:extLst>
              </a:tr>
              <a:tr h="252420">
                <a:tc>
                  <a:txBody>
                    <a:bodyPr/>
                    <a:lstStyle/>
                    <a:p>
                      <a:pPr algn="ctr" fontAlgn="b">
                        <a:buNone/>
                      </a:pPr>
                      <a:r>
                        <a:rPr lang="es-ES" sz="1050" b="0" i="1" u="none" strike="noStrike">
                          <a:solidFill>
                            <a:srgbClr val="000000"/>
                          </a:solidFill>
                          <a:effectLst/>
                          <a:latin typeface="Aptos Narrow" panose="020B0004020202020204" pitchFamily="34" charset="0"/>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buNone/>
                      </a:pPr>
                      <a:r>
                        <a:rPr lang="es-ES" sz="1400" b="1" i="0" u="none" strike="noStrike">
                          <a:solidFill>
                            <a:srgbClr val="000000"/>
                          </a:solidFill>
                          <a:effectLst/>
                          <a:latin typeface="Aptos Narrow" panose="020B0004020202020204" pitchFamily="34"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7D359"/>
                    </a:solidFill>
                  </a:tcPr>
                </a:tc>
                <a:tc>
                  <a:txBody>
                    <a:bodyPr/>
                    <a:lstStyle/>
                    <a:p>
                      <a:pPr algn="ctr" fontAlgn="b">
                        <a:buNone/>
                      </a:pPr>
                      <a:r>
                        <a:rPr lang="es-ES" sz="1400" b="1" i="0" u="none" strike="noStrike">
                          <a:solidFill>
                            <a:srgbClr val="000000"/>
                          </a:solidFill>
                          <a:effectLst/>
                          <a:latin typeface="Aptos Narrow" panose="020B00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7D359"/>
                    </a:solidFill>
                  </a:tcPr>
                </a:tc>
                <a:tc>
                  <a:txBody>
                    <a:bodyPr/>
                    <a:lstStyle/>
                    <a:p>
                      <a:pPr algn="ctr" fontAlgn="b">
                        <a:buNone/>
                      </a:pPr>
                      <a:r>
                        <a:rPr lang="es-ES" sz="1400" b="1" i="0" u="none" strike="noStrike">
                          <a:solidFill>
                            <a:srgbClr val="000000"/>
                          </a:solidFill>
                          <a:effectLst/>
                          <a:latin typeface="Aptos Narrow" panose="020B000402020202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s-ES" sz="1400" b="1" i="0" u="none" strike="noStrike">
                          <a:solidFill>
                            <a:srgbClr val="000000"/>
                          </a:solidFill>
                          <a:effectLst/>
                          <a:latin typeface="Aptos Narrow" panose="020B000402020202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buNone/>
                      </a:pPr>
                      <a:endParaRPr lang="es-ES" sz="14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608154"/>
                  </a:ext>
                </a:extLst>
              </a:tr>
              <a:tr h="252420">
                <a:tc>
                  <a:txBody>
                    <a:bodyPr/>
                    <a:lstStyle/>
                    <a:p>
                      <a:pPr algn="ctr" fontAlgn="b">
                        <a:buNone/>
                      </a:pPr>
                      <a:r>
                        <a:rPr lang="es-ES" sz="1050" b="0" i="1" u="none" strike="noStrike">
                          <a:solidFill>
                            <a:srgbClr val="000000"/>
                          </a:solidFill>
                          <a:effectLst/>
                          <a:latin typeface="Aptos Narrow" panose="020B0004020202020204" pitchFamily="34" charset="0"/>
                        </a:rPr>
                        <a:t>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buNone/>
                      </a:pPr>
                      <a:r>
                        <a:rPr lang="es-ES" sz="1400" b="1" i="0" u="none" strike="noStrike">
                          <a:solidFill>
                            <a:srgbClr val="000000"/>
                          </a:solidFill>
                          <a:effectLst/>
                          <a:latin typeface="Aptos Narrow" panose="020B0004020202020204" pitchFamily="34" charset="0"/>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7D359"/>
                    </a:solidFill>
                  </a:tcPr>
                </a:tc>
                <a:tc>
                  <a:txBody>
                    <a:bodyPr/>
                    <a:lstStyle/>
                    <a:p>
                      <a:pPr algn="ctr" fontAlgn="b">
                        <a:buNone/>
                      </a:pPr>
                      <a:r>
                        <a:rPr lang="es-ES" sz="1050" b="0" i="1" u="none" strike="noStrike">
                          <a:solidFill>
                            <a:srgbClr val="000000"/>
                          </a:solidFill>
                          <a:effectLst/>
                          <a:latin typeface="Aptos Narrow" panose="020B000402020202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buNone/>
                      </a:pPr>
                      <a:r>
                        <a:rPr lang="es-ES" sz="1400" b="1" i="0" u="none" strike="noStrike">
                          <a:solidFill>
                            <a:srgbClr val="000000"/>
                          </a:solidFill>
                          <a:effectLst/>
                          <a:latin typeface="Aptos Narrow" panose="020B0004020202020204" pitchFamily="34" charset="0"/>
                        </a:rPr>
                        <a:t>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s-ES" sz="1400" b="1"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buNone/>
                      </a:pPr>
                      <a:endParaRPr lang="es-ES" sz="14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834325"/>
                  </a:ext>
                </a:extLst>
              </a:tr>
              <a:tr h="252420">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ctr" fontAlgn="b">
                        <a:buNone/>
                      </a:pPr>
                      <a:endParaRPr lang="es-ES" sz="1400" b="0" i="0" u="none" strike="noStrike" dirty="0">
                        <a:solidFill>
                          <a:srgbClr val="000000"/>
                        </a:solidFill>
                        <a:effectLst/>
                        <a:latin typeface="Aptos Narrow" panose="020B00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6671340"/>
                  </a:ext>
                </a:extLst>
              </a:tr>
              <a:tr h="252420">
                <a:tc>
                  <a:txBody>
                    <a:bodyPr/>
                    <a:lstStyle/>
                    <a:p>
                      <a:pPr algn="ctr" fontAlgn="b">
                        <a:buNone/>
                      </a:pPr>
                      <a:r>
                        <a:rPr lang="es-ES" sz="1400" b="1" i="0" u="none" strike="noStrike" dirty="0">
                          <a:solidFill>
                            <a:srgbClr val="000000"/>
                          </a:solidFill>
                          <a:effectLst/>
                          <a:latin typeface="Aptos Narrow" panose="020B0004020202020204" pitchFamily="34" charset="0"/>
                        </a:rPr>
                        <a:t>UF1465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s-ES" sz="1400" b="0" i="0" u="none" strike="noStrike">
                          <a:solidFill>
                            <a:srgbClr val="000000"/>
                          </a:solidFill>
                          <a:effectLst/>
                          <a:latin typeface="Aptos Narrow" panose="020B0004020202020204" pitchFamily="34" charset="0"/>
                        </a:rPr>
                        <a:t>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145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2431751"/>
                  </a:ext>
                </a:extLst>
              </a:tr>
              <a:tr h="252420">
                <a:tc>
                  <a:txBody>
                    <a:bodyPr/>
                    <a:lstStyle/>
                    <a:p>
                      <a:pPr algn="ctr" fontAlgn="b">
                        <a:buNone/>
                      </a:pPr>
                      <a:r>
                        <a:rPr lang="es-ES" sz="1400" b="1" i="0" u="none" strike="noStrike" dirty="0">
                          <a:solidFill>
                            <a:srgbClr val="000000"/>
                          </a:solidFill>
                          <a:effectLst/>
                          <a:latin typeface="Aptos Narrow" panose="020B0004020202020204" pitchFamily="34" charset="0"/>
                        </a:rPr>
                        <a:t>UF1466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ctr" fontAlgn="b">
                        <a:buNone/>
                      </a:pPr>
                      <a:endParaRPr lang="es-ES" sz="1400" b="1"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s-ES" sz="1400" b="0" i="0" u="none" strike="noStrike" dirty="0">
                        <a:solidFill>
                          <a:srgbClr val="000000"/>
                        </a:solidFill>
                        <a:effectLst/>
                        <a:latin typeface="Aptos Narrow" panose="020B00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1525911540"/>
                  </a:ext>
                </a:extLst>
              </a:tr>
              <a:tr h="252420">
                <a:tc>
                  <a:txBody>
                    <a:bodyPr/>
                    <a:lstStyle/>
                    <a:p>
                      <a:pPr algn="ctr" fontAlgn="b">
                        <a:buNone/>
                      </a:pPr>
                      <a:r>
                        <a:rPr lang="es-ES" sz="1400" b="1" i="0" u="none" strike="noStrike" dirty="0">
                          <a:solidFill>
                            <a:srgbClr val="000000"/>
                          </a:solidFill>
                          <a:effectLst/>
                          <a:latin typeface="Aptos Narrow" panose="020B0004020202020204" pitchFamily="34" charset="0"/>
                        </a:rPr>
                        <a:t>UF1467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s-ES" sz="1400" b="0" i="0" u="none" strike="noStrike" dirty="0">
                          <a:solidFill>
                            <a:srgbClr val="000000"/>
                          </a:solidFill>
                          <a:effectLst/>
                          <a:latin typeface="Aptos Narrow" panose="020B0004020202020204" pitchFamily="34" charset="0"/>
                        </a:rPr>
                        <a:t>30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s-ES" sz="14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s-ES" sz="1400" b="0" i="0" u="none" strike="noStrike" dirty="0">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391658479"/>
                  </a:ext>
                </a:extLst>
              </a:tr>
            </a:tbl>
          </a:graphicData>
        </a:graphic>
      </p:graphicFrame>
      <p:sp>
        <p:nvSpPr>
          <p:cNvPr id="9" name="CuadroTexto 8">
            <a:extLst>
              <a:ext uri="{FF2B5EF4-FFF2-40B4-BE49-F238E27FC236}">
                <a16:creationId xmlns:a16="http://schemas.microsoft.com/office/drawing/2014/main" id="{C93CDA3E-D258-773B-B67E-6747B5C60199}"/>
              </a:ext>
            </a:extLst>
          </p:cNvPr>
          <p:cNvSpPr txBox="1"/>
          <p:nvPr/>
        </p:nvSpPr>
        <p:spPr>
          <a:xfrm>
            <a:off x="7410519" y="827271"/>
            <a:ext cx="4059936" cy="3681008"/>
          </a:xfrm>
          <a:prstGeom prst="rect">
            <a:avLst/>
          </a:prstGeom>
          <a:noFill/>
        </p:spPr>
        <p:txBody>
          <a:bodyPr wrap="square" rtlCol="0">
            <a:spAutoFit/>
          </a:bodyPr>
          <a:lstStyle/>
          <a:p>
            <a:pPr algn="ctr">
              <a:spcBef>
                <a:spcPct val="20000"/>
              </a:spcBef>
              <a:spcAft>
                <a:spcPts val="600"/>
              </a:spcAft>
              <a:buClr>
                <a:schemeClr val="tx1"/>
              </a:buClr>
              <a:buSzPct val="80000"/>
            </a:pPr>
            <a:r>
              <a:rPr lang="en-US" sz="2400" dirty="0">
                <a:ln w="3175" cmpd="sng">
                  <a:noFill/>
                </a:ln>
              </a:rPr>
              <a:t>Calendario - </a:t>
            </a:r>
            <a:r>
              <a:rPr lang="en-US" sz="2400" dirty="0" err="1">
                <a:ln w="3175" cmpd="sng">
                  <a:noFill/>
                </a:ln>
              </a:rPr>
              <a:t>Horario</a:t>
            </a:r>
            <a:endParaRPr lang="en-US" sz="2400" dirty="0">
              <a:ln w="3175" cmpd="sng">
                <a:noFill/>
              </a:ln>
            </a:endParaRPr>
          </a:p>
          <a:p>
            <a:pPr algn="ctr">
              <a:spcBef>
                <a:spcPct val="20000"/>
              </a:spcBef>
              <a:spcAft>
                <a:spcPts val="600"/>
              </a:spcAft>
              <a:buClr>
                <a:schemeClr val="tx1"/>
              </a:buClr>
              <a:buSzPct val="80000"/>
            </a:pPr>
            <a:endParaRPr lang="en-US" dirty="0">
              <a:ln w="3175" cmpd="sng">
                <a:noFill/>
              </a:ln>
              <a:solidFill>
                <a:srgbClr val="0F496F"/>
              </a:solidFill>
            </a:endParaRPr>
          </a:p>
          <a:p>
            <a:pPr algn="ctr">
              <a:spcBef>
                <a:spcPct val="20000"/>
              </a:spcBef>
              <a:spcAft>
                <a:spcPts val="600"/>
              </a:spcAft>
              <a:buClr>
                <a:schemeClr val="tx1"/>
              </a:buClr>
              <a:buSzPct val="80000"/>
            </a:pPr>
            <a:r>
              <a:rPr lang="en-US" dirty="0">
                <a:ln w="3175" cmpd="sng">
                  <a:noFill/>
                </a:ln>
                <a:solidFill>
                  <a:srgbClr val="0F496F"/>
                </a:solidFill>
              </a:rPr>
              <a:t>Martes y Jueves: Online</a:t>
            </a:r>
          </a:p>
          <a:p>
            <a:pPr algn="ctr">
              <a:spcBef>
                <a:spcPct val="20000"/>
              </a:spcBef>
              <a:spcAft>
                <a:spcPts val="600"/>
              </a:spcAft>
              <a:buClr>
                <a:schemeClr val="tx1"/>
              </a:buClr>
              <a:buSzPct val="80000"/>
            </a:pPr>
            <a:r>
              <a:rPr lang="en-US" dirty="0" err="1">
                <a:ln w="3175" cmpd="sng">
                  <a:noFill/>
                </a:ln>
                <a:solidFill>
                  <a:srgbClr val="0F496F"/>
                </a:solidFill>
              </a:rPr>
              <a:t>Miércoles</a:t>
            </a:r>
            <a:r>
              <a:rPr lang="en-US" dirty="0">
                <a:ln w="3175" cmpd="sng">
                  <a:noFill/>
                </a:ln>
                <a:solidFill>
                  <a:srgbClr val="0F496F"/>
                </a:solidFill>
              </a:rPr>
              <a:t>: </a:t>
            </a:r>
            <a:r>
              <a:rPr lang="en-US" dirty="0" err="1">
                <a:ln w="3175" cmpd="sng">
                  <a:noFill/>
                </a:ln>
                <a:solidFill>
                  <a:srgbClr val="0F496F"/>
                </a:solidFill>
              </a:rPr>
              <a:t>Presencial</a:t>
            </a:r>
            <a:endParaRPr lang="en-US" dirty="0">
              <a:ln w="3175" cmpd="sng">
                <a:noFill/>
              </a:ln>
              <a:solidFill>
                <a:srgbClr val="0F496F"/>
              </a:solidFill>
            </a:endParaRPr>
          </a:p>
          <a:p>
            <a:pPr algn="ctr">
              <a:spcBef>
                <a:spcPct val="20000"/>
              </a:spcBef>
              <a:spcAft>
                <a:spcPts val="600"/>
              </a:spcAft>
              <a:buClr>
                <a:schemeClr val="tx1"/>
              </a:buClr>
              <a:buSzPct val="80000"/>
            </a:pPr>
            <a:endParaRPr lang="en-US" dirty="0">
              <a:ln w="3175" cmpd="sng">
                <a:noFill/>
              </a:ln>
              <a:solidFill>
                <a:srgbClr val="0F496F"/>
              </a:solidFill>
            </a:endParaRPr>
          </a:p>
          <a:p>
            <a:pPr algn="ctr">
              <a:spcBef>
                <a:spcPct val="20000"/>
              </a:spcBef>
              <a:spcAft>
                <a:spcPts val="600"/>
              </a:spcAft>
              <a:buClr>
                <a:schemeClr val="tx1"/>
              </a:buClr>
              <a:buSzPct val="80000"/>
            </a:pPr>
            <a:r>
              <a:rPr lang="en-US" dirty="0">
                <a:ln w="3175" cmpd="sng">
                  <a:noFill/>
                </a:ln>
                <a:solidFill>
                  <a:srgbClr val="0F496F"/>
                </a:solidFill>
              </a:rPr>
              <a:t>Descanso</a:t>
            </a:r>
          </a:p>
          <a:p>
            <a:pPr algn="ctr">
              <a:spcBef>
                <a:spcPct val="20000"/>
              </a:spcBef>
              <a:spcAft>
                <a:spcPts val="600"/>
              </a:spcAft>
              <a:buClr>
                <a:schemeClr val="tx1"/>
              </a:buClr>
              <a:buSzPct val="80000"/>
            </a:pPr>
            <a:r>
              <a:rPr lang="en-US" dirty="0">
                <a:ln w="3175" cmpd="sng">
                  <a:noFill/>
                </a:ln>
                <a:solidFill>
                  <a:srgbClr val="0F496F"/>
                </a:solidFill>
              </a:rPr>
              <a:t>17:50 a 18:10</a:t>
            </a:r>
          </a:p>
          <a:p>
            <a:pPr algn="ctr">
              <a:spcBef>
                <a:spcPct val="20000"/>
              </a:spcBef>
              <a:spcAft>
                <a:spcPts val="600"/>
              </a:spcAft>
              <a:buClr>
                <a:schemeClr val="tx1"/>
              </a:buClr>
              <a:buSzPct val="80000"/>
            </a:pPr>
            <a:r>
              <a:rPr lang="en-US" dirty="0">
                <a:ln w="3175" cmpd="sng">
                  <a:noFill/>
                </a:ln>
                <a:solidFill>
                  <a:srgbClr val="0F496F"/>
                </a:solidFill>
              </a:rPr>
              <a:t>20:00 a 20:10</a:t>
            </a:r>
          </a:p>
          <a:p>
            <a:endParaRPr lang="es-ES" dirty="0"/>
          </a:p>
        </p:txBody>
      </p:sp>
    </p:spTree>
    <p:extLst>
      <p:ext uri="{BB962C8B-B14F-4D97-AF65-F5344CB8AC3E}">
        <p14:creationId xmlns:p14="http://schemas.microsoft.com/office/powerpoint/2010/main" val="83125791"/>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D24432B1-C4D3-594D-AF11-77861DD906EC}"/>
              </a:ext>
            </a:extLst>
          </p:cNvPr>
          <p:cNvSpPr txBox="1">
            <a:spLocks/>
          </p:cNvSpPr>
          <p:nvPr/>
        </p:nvSpPr>
        <p:spPr>
          <a:xfrm>
            <a:off x="2072640" y="351055"/>
            <a:ext cx="8046720" cy="668564"/>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dirty="0">
                <a:solidFill>
                  <a:schemeClr val="bg1"/>
                </a:solidFill>
              </a:rPr>
              <a:t>UF1465: </a:t>
            </a:r>
            <a:r>
              <a:rPr lang="es-ES" cap="none" dirty="0">
                <a:solidFill>
                  <a:schemeClr val="bg1"/>
                </a:solidFill>
                <a:latin typeface="Arial" panose="020B0604020202020204" pitchFamily="34" charset="0"/>
                <a:cs typeface="Arial" panose="020B0604020202020204" pitchFamily="34" charset="0"/>
              </a:rPr>
              <a:t>Computadores para BB.DD.</a:t>
            </a:r>
            <a:endParaRPr lang="es-ES" dirty="0">
              <a:solidFill>
                <a:schemeClr val="bg1"/>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4C5CDD16-75DE-A9E5-B37A-4BD70B17CE26}"/>
              </a:ext>
            </a:extLst>
          </p:cNvPr>
          <p:cNvSpPr txBox="1"/>
          <p:nvPr/>
        </p:nvSpPr>
        <p:spPr>
          <a:xfrm>
            <a:off x="1043233" y="1216134"/>
            <a:ext cx="10105534" cy="5755422"/>
          </a:xfrm>
          <a:prstGeom prst="rect">
            <a:avLst/>
          </a:prstGeom>
          <a:noFill/>
        </p:spPr>
        <p:txBody>
          <a:bodyPr wrap="square" rtlCol="0">
            <a:spAutoFit/>
          </a:bodyPr>
          <a:lstStyle/>
          <a:p>
            <a:pPr algn="just"/>
            <a:r>
              <a:rPr lang="es-ES" sz="2000" dirty="0">
                <a:solidFill>
                  <a:schemeClr val="bg1"/>
                </a:solidFill>
              </a:rPr>
              <a:t>1. Definición e identificación de la estructura y componentes principales de un computador de propósito general atendiendo a su función y utilidad. </a:t>
            </a:r>
          </a:p>
          <a:p>
            <a:pPr algn="r"/>
            <a:r>
              <a:rPr lang="es-ES" i="1" dirty="0">
                <a:solidFill>
                  <a:schemeClr val="bg1"/>
                </a:solidFill>
              </a:rPr>
              <a:t>(Procesador, memoria, discos, interfaces in/</a:t>
            </a:r>
            <a:r>
              <a:rPr lang="es-ES" i="1" dirty="0" err="1">
                <a:solidFill>
                  <a:schemeClr val="bg1"/>
                </a:solidFill>
              </a:rPr>
              <a:t>out</a:t>
            </a:r>
            <a:r>
              <a:rPr lang="es-ES" i="1" dirty="0">
                <a:solidFill>
                  <a:schemeClr val="bg1"/>
                </a:solidFill>
              </a:rPr>
              <a:t>, ensamblador, …)</a:t>
            </a:r>
          </a:p>
          <a:p>
            <a:endParaRPr lang="es-ES" sz="2000" dirty="0">
              <a:solidFill>
                <a:schemeClr val="bg1"/>
              </a:solidFill>
            </a:endParaRPr>
          </a:p>
          <a:p>
            <a:r>
              <a:rPr lang="es-ES" sz="2000" dirty="0">
                <a:solidFill>
                  <a:schemeClr val="bg1"/>
                </a:solidFill>
              </a:rPr>
              <a:t>2. Funciones y objetivos de los sistemas operativos y manejo de la memoria.</a:t>
            </a:r>
          </a:p>
          <a:p>
            <a:pPr algn="r"/>
            <a:r>
              <a:rPr lang="es-ES" i="1" dirty="0">
                <a:solidFill>
                  <a:schemeClr val="bg1"/>
                </a:solidFill>
              </a:rPr>
              <a:t>( S.O. gestor recursos, requerimientos, memoria virtual, paginación, …)</a:t>
            </a:r>
          </a:p>
          <a:p>
            <a:endParaRPr lang="es-ES" sz="2000" dirty="0">
              <a:solidFill>
                <a:schemeClr val="bg1"/>
              </a:solidFill>
            </a:endParaRPr>
          </a:p>
          <a:p>
            <a:r>
              <a:rPr lang="es-ES" sz="2000" dirty="0">
                <a:solidFill>
                  <a:schemeClr val="bg1"/>
                </a:solidFill>
              </a:rPr>
              <a:t>3. Sistemas de archivo.</a:t>
            </a:r>
          </a:p>
          <a:p>
            <a:pPr algn="r"/>
            <a:r>
              <a:rPr lang="es-ES" i="1" dirty="0">
                <a:solidFill>
                  <a:schemeClr val="bg1"/>
                </a:solidFill>
              </a:rPr>
              <a:t>(Archivos, directorios, </a:t>
            </a:r>
            <a:r>
              <a:rPr lang="es-ES" i="1" dirty="0" err="1">
                <a:solidFill>
                  <a:schemeClr val="bg1"/>
                </a:solidFill>
              </a:rPr>
              <a:t>sist</a:t>
            </a:r>
            <a:r>
              <a:rPr lang="es-ES" i="1" dirty="0">
                <a:solidFill>
                  <a:schemeClr val="bg1"/>
                </a:solidFill>
              </a:rPr>
              <a:t>. Archivos, </a:t>
            </a:r>
            <a:r>
              <a:rPr lang="es-ES" i="1" dirty="0" err="1">
                <a:solidFill>
                  <a:schemeClr val="bg1"/>
                </a:solidFill>
              </a:rPr>
              <a:t>journaling</a:t>
            </a:r>
            <a:r>
              <a:rPr lang="es-ES" i="1" dirty="0">
                <a:solidFill>
                  <a:schemeClr val="bg1"/>
                </a:solidFill>
              </a:rPr>
              <a:t>, seguridad, …)</a:t>
            </a:r>
          </a:p>
          <a:p>
            <a:endParaRPr lang="es-ES" sz="2000" dirty="0">
              <a:solidFill>
                <a:schemeClr val="bg1"/>
              </a:solidFill>
            </a:endParaRPr>
          </a:p>
          <a:p>
            <a:r>
              <a:rPr lang="es-ES" sz="2000" dirty="0">
                <a:solidFill>
                  <a:schemeClr val="bg1"/>
                </a:solidFill>
              </a:rPr>
              <a:t>4. Identificación y descripción de multiproceso y multiusuario.</a:t>
            </a:r>
          </a:p>
          <a:p>
            <a:pPr algn="r"/>
            <a:r>
              <a:rPr lang="es-ES" i="1" dirty="0">
                <a:solidFill>
                  <a:schemeClr val="bg1"/>
                </a:solidFill>
              </a:rPr>
              <a:t>(Multiprocesador, SS.OO. </a:t>
            </a:r>
            <a:r>
              <a:rPr lang="es-ES" i="1" dirty="0" err="1">
                <a:solidFill>
                  <a:schemeClr val="bg1"/>
                </a:solidFill>
              </a:rPr>
              <a:t>Multiprocesador,usuarios</a:t>
            </a:r>
            <a:r>
              <a:rPr lang="es-ES" i="1" dirty="0">
                <a:solidFill>
                  <a:schemeClr val="bg1"/>
                </a:solidFill>
              </a:rPr>
              <a:t>, …)</a:t>
            </a:r>
          </a:p>
          <a:p>
            <a:endParaRPr lang="es-ES" sz="2000" dirty="0">
              <a:solidFill>
                <a:schemeClr val="bg1"/>
              </a:solidFill>
            </a:endParaRPr>
          </a:p>
          <a:p>
            <a:r>
              <a:rPr lang="es-ES" sz="2000" dirty="0">
                <a:solidFill>
                  <a:schemeClr val="bg1"/>
                </a:solidFill>
              </a:rPr>
              <a:t>5. Particionado lógico y núcleos virtuales.</a:t>
            </a:r>
          </a:p>
          <a:p>
            <a:pPr algn="r"/>
            <a:r>
              <a:rPr lang="es-ES" i="1" dirty="0">
                <a:solidFill>
                  <a:schemeClr val="bg1"/>
                </a:solidFill>
              </a:rPr>
              <a:t>(Virtualización)</a:t>
            </a:r>
          </a:p>
          <a:p>
            <a:endParaRPr lang="es-ES" sz="2000" dirty="0">
              <a:solidFill>
                <a:schemeClr val="bg1"/>
              </a:solidFill>
            </a:endParaRPr>
          </a:p>
          <a:p>
            <a:r>
              <a:rPr lang="es-ES" sz="2000" dirty="0">
                <a:solidFill>
                  <a:schemeClr val="bg1"/>
                </a:solidFill>
              </a:rPr>
              <a:t>6. Aplicación de las técnicas de configuración y ajuste de sistemas.</a:t>
            </a:r>
          </a:p>
          <a:p>
            <a:pPr algn="r"/>
            <a:r>
              <a:rPr lang="es-ES" sz="2000" i="1" dirty="0">
                <a:solidFill>
                  <a:schemeClr val="bg1"/>
                </a:solidFill>
              </a:rPr>
              <a:t>(Rendimiento, recursos, pruebas de carga, …)</a:t>
            </a:r>
          </a:p>
          <a:p>
            <a:endParaRPr lang="es-ES" sz="2000" dirty="0">
              <a:solidFill>
                <a:schemeClr val="bg1"/>
              </a:solidFill>
            </a:endParaRPr>
          </a:p>
        </p:txBody>
      </p:sp>
    </p:spTree>
    <p:extLst>
      <p:ext uri="{BB962C8B-B14F-4D97-AF65-F5344CB8AC3E}">
        <p14:creationId xmlns:p14="http://schemas.microsoft.com/office/powerpoint/2010/main" val="39091378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o">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Office_41967157_TF45165253" id="{28A1825B-CA0F-4D67-9785-55DD8DA7BCD9}" vid="{0BFE6581-3A41-4C3B-BF41-7EE5BD70DA4B}"/>
    </a:ext>
  </a:extLst>
</a:theme>
</file>

<file path=ppt/theme/theme2.xml><?xml version="1.0" encoding="utf-8"?>
<a:theme xmlns:a="http://schemas.openxmlformats.org/drawingml/2006/main" name="Sector">
  <a:themeElements>
    <a:clrScheme name="Sec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4C6BCC-A38B-4625-90E6-7D3BBA3909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C41CBB0-BAA0-4983-8F2B-E10AF3358DA8}">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096F0E7-E7B5-406E-8E94-F0043B2AC7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Diseño de circuito</Template>
  <TotalTime>2060</TotalTime>
  <Words>939</Words>
  <Application>Microsoft Office PowerPoint</Application>
  <PresentationFormat>Panorámica</PresentationFormat>
  <Paragraphs>159</Paragraphs>
  <Slides>13</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13</vt:i4>
      </vt:variant>
    </vt:vector>
  </HeadingPairs>
  <TitlesOfParts>
    <vt:vector size="22" baseType="lpstr">
      <vt:lpstr>Aptos Narrow</vt:lpstr>
      <vt:lpstr>Arial</vt:lpstr>
      <vt:lpstr>Calibri</vt:lpstr>
      <vt:lpstr>Century Gothic</vt:lpstr>
      <vt:lpstr>Google Sans</vt:lpstr>
      <vt:lpstr>Tw Cen MT</vt:lpstr>
      <vt:lpstr>Wingdings 3</vt:lpstr>
      <vt:lpstr>Circuito</vt:lpstr>
      <vt:lpstr>Sector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A646</dc:creator>
  <cp:lastModifiedBy>amdwy30</cp:lastModifiedBy>
  <cp:revision>42</cp:revision>
  <dcterms:created xsi:type="dcterms:W3CDTF">2025-05-08T20:20:21Z</dcterms:created>
  <dcterms:modified xsi:type="dcterms:W3CDTF">2026-10-20T11:11:41Z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